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c150a5f2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c150a5f2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9d6fbdb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9d6fbdb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c150a5f2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c150a5f2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c150a5f2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c150a5f2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c150a5f2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c150a5f2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c150a5f2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c150a5f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c150a5f2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c150a5f2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c34585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c34585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c150a5f2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c150a5f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c150a5f2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c150a5f2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c150a5f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c150a5f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c150a5f2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c150a5f2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c150a5f2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c150a5f2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d6fbd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9d6fbd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9950" y="1273350"/>
            <a:ext cx="6042300" cy="20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STAT/CS187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Final Project: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Sleeping Separately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28950" y="3332550"/>
            <a:ext cx="4464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Huaye Yang, Halina Vercessi, and Matthew Mccarthy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75"/>
            <a:ext cx="8445124" cy="50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529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428900" y="2053000"/>
            <a:ext cx="5269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 Sleeping Separately: Reasons for Sleeping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Separately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87" y="152400"/>
            <a:ext cx="70278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63" y="152400"/>
            <a:ext cx="704707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Observations, Recommendations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1297500" y="1194200"/>
            <a:ext cx="70389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 does align with the stereotypical patterns in our society regarding age / relationship length and sleeping situation.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 being that couples who are older (or have one partner who is older) and have been together longer are more likely to sleep separately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Reasons are highly related to comfort and to getting the best quality of sleep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the stereotype of age / relationship length and separate sleeping usually has to do with stereotypes about "romance fading away" or things of the kind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 most popular reasons in general are far more specific and practical (temperature preferences, snoring, sharing covers)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79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involves h</a:t>
            </a:r>
            <a:r>
              <a:rPr lang="en" sz="1600"/>
              <a:t>ow often couples sleep separately 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factors </a:t>
            </a:r>
            <a:r>
              <a:rPr lang="en" sz="1400"/>
              <a:t>contribute</a:t>
            </a:r>
            <a:r>
              <a:rPr lang="en" sz="1400"/>
              <a:t> to couples sleeping separately?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Why do couples sleep in separate beds?</a:t>
            </a:r>
            <a:endParaRPr sz="14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</a:t>
            </a:r>
            <a:r>
              <a:rPr lang="en" sz="1600"/>
              <a:t>ata is from survey created in 2014 by Mona Chalabi as research for an article for FiveThirtyEight (from ABC News)</a:t>
            </a:r>
            <a:endParaRPr sz="1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population from which this sample was drawn includes 1,057 American adults who were married, in a domestic partnership, in civil union or cohabiting with a significant other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166"/>
            <a:ext cx="9143999" cy="448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230925" y="104975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quick look at the data: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739225" y="2053000"/>
            <a:ext cx="4808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250"/>
              <a:buFont typeface="Arial"/>
              <a:buNone/>
            </a:pPr>
            <a:r>
              <a:rPr lang="en" sz="2400"/>
              <a:t>Frequency Sleeping Separately: </a:t>
            </a:r>
            <a:r>
              <a:rPr lang="en" sz="2400"/>
              <a:t>Relationship Length and Age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187" y="0"/>
            <a:ext cx="61736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200" y="0"/>
            <a:ext cx="6173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 Sleeping Separately: Occupation and Income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6293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605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