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3"/>
    <p:restoredTop sz="94731"/>
  </p:normalViewPr>
  <p:slideViewPr>
    <p:cSldViewPr snapToGrid="0" snapToObjects="1">
      <p:cViewPr varScale="1">
        <p:scale>
          <a:sx n="155" d="100"/>
          <a:sy n="155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annotationen.karl-barth.ch/index.html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annotationen.karl-barth.ch/index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55D375-0E1C-4F39-BC31-FC214A15755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C2AD3E1-4BFA-44A6-8CDB-2C6500D873C6}">
      <dgm:prSet/>
      <dgm:spPr/>
      <dgm:t>
        <a:bodyPr/>
        <a:lstStyle/>
        <a:p>
          <a:r>
            <a:rPr lang="de-DE"/>
            <a:t>Technologie um eigene HTML Elemente zu erstellen, deren Funktionalität gekapselt ist (Legobausteine)</a:t>
          </a:r>
          <a:endParaRPr lang="en-US"/>
        </a:p>
      </dgm:t>
    </dgm:pt>
    <dgm:pt modelId="{31DF2267-2E01-42AE-ABC5-AB1EF5E02E74}" type="parTrans" cxnId="{3BE7CAD2-E1CA-43E8-9F9E-B997EF218FE2}">
      <dgm:prSet/>
      <dgm:spPr/>
      <dgm:t>
        <a:bodyPr/>
        <a:lstStyle/>
        <a:p>
          <a:endParaRPr lang="en-US"/>
        </a:p>
      </dgm:t>
    </dgm:pt>
    <dgm:pt modelId="{B9A9EA9D-C231-4B48-97FD-530362E78BDC}" type="sibTrans" cxnId="{3BE7CAD2-E1CA-43E8-9F9E-B997EF218FE2}">
      <dgm:prSet/>
      <dgm:spPr/>
      <dgm:t>
        <a:bodyPr/>
        <a:lstStyle/>
        <a:p>
          <a:endParaRPr lang="en-US"/>
        </a:p>
      </dgm:t>
    </dgm:pt>
    <dgm:pt modelId="{CBFD3F48-B695-43EB-A349-18CFA561DA56}">
      <dgm:prSet/>
      <dgm:spPr/>
      <dgm:t>
        <a:bodyPr/>
        <a:lstStyle/>
        <a:p>
          <a:r>
            <a:rPr lang="de-DE"/>
            <a:t>Kommunizieren mit Backend und untereinander</a:t>
          </a:r>
          <a:endParaRPr lang="en-US"/>
        </a:p>
      </dgm:t>
    </dgm:pt>
    <dgm:pt modelId="{32D8114A-844D-4EDD-AE7C-A6C0B98EB3B1}" type="parTrans" cxnId="{856C3D23-5724-43AD-9088-FCA1810DA930}">
      <dgm:prSet/>
      <dgm:spPr/>
      <dgm:t>
        <a:bodyPr/>
        <a:lstStyle/>
        <a:p>
          <a:endParaRPr lang="en-US"/>
        </a:p>
      </dgm:t>
    </dgm:pt>
    <dgm:pt modelId="{A8451D88-FC2E-415C-9A58-3E77C0F5AB10}" type="sibTrans" cxnId="{856C3D23-5724-43AD-9088-FCA1810DA930}">
      <dgm:prSet/>
      <dgm:spPr/>
      <dgm:t>
        <a:bodyPr/>
        <a:lstStyle/>
        <a:p>
          <a:endParaRPr lang="en-US"/>
        </a:p>
      </dgm:t>
    </dgm:pt>
    <dgm:pt modelId="{A82E781B-0950-DF45-9619-6312AF8B4B80}" type="pres">
      <dgm:prSet presAssocID="{8C55D375-0E1C-4F39-BC31-FC214A157559}" presName="vert0" presStyleCnt="0">
        <dgm:presLayoutVars>
          <dgm:dir/>
          <dgm:animOne val="branch"/>
          <dgm:animLvl val="lvl"/>
        </dgm:presLayoutVars>
      </dgm:prSet>
      <dgm:spPr/>
    </dgm:pt>
    <dgm:pt modelId="{790855A4-F3F9-AB48-AC59-C957C2B1C2F9}" type="pres">
      <dgm:prSet presAssocID="{BC2AD3E1-4BFA-44A6-8CDB-2C6500D873C6}" presName="thickLine" presStyleLbl="alignNode1" presStyleIdx="0" presStyleCnt="2"/>
      <dgm:spPr/>
    </dgm:pt>
    <dgm:pt modelId="{63CD50DB-CE85-7A48-8239-B68933CB5DCA}" type="pres">
      <dgm:prSet presAssocID="{BC2AD3E1-4BFA-44A6-8CDB-2C6500D873C6}" presName="horz1" presStyleCnt="0"/>
      <dgm:spPr/>
    </dgm:pt>
    <dgm:pt modelId="{C23BC2EF-EA6A-6D4A-919B-E3D6AEE8E4B5}" type="pres">
      <dgm:prSet presAssocID="{BC2AD3E1-4BFA-44A6-8CDB-2C6500D873C6}" presName="tx1" presStyleLbl="revTx" presStyleIdx="0" presStyleCnt="2"/>
      <dgm:spPr/>
    </dgm:pt>
    <dgm:pt modelId="{0E2CE28B-0F51-7340-8D85-4A26BEF4C036}" type="pres">
      <dgm:prSet presAssocID="{BC2AD3E1-4BFA-44A6-8CDB-2C6500D873C6}" presName="vert1" presStyleCnt="0"/>
      <dgm:spPr/>
    </dgm:pt>
    <dgm:pt modelId="{15EAF5ED-35E1-2540-8177-F7608F0BED29}" type="pres">
      <dgm:prSet presAssocID="{CBFD3F48-B695-43EB-A349-18CFA561DA56}" presName="thickLine" presStyleLbl="alignNode1" presStyleIdx="1" presStyleCnt="2"/>
      <dgm:spPr/>
    </dgm:pt>
    <dgm:pt modelId="{356C104A-2B57-AA4E-A820-7D08B7B25749}" type="pres">
      <dgm:prSet presAssocID="{CBFD3F48-B695-43EB-A349-18CFA561DA56}" presName="horz1" presStyleCnt="0"/>
      <dgm:spPr/>
    </dgm:pt>
    <dgm:pt modelId="{BA74FCFF-18AD-524F-9E6F-BF976348C999}" type="pres">
      <dgm:prSet presAssocID="{CBFD3F48-B695-43EB-A349-18CFA561DA56}" presName="tx1" presStyleLbl="revTx" presStyleIdx="1" presStyleCnt="2"/>
      <dgm:spPr/>
    </dgm:pt>
    <dgm:pt modelId="{3F350C88-7B9E-924F-A9DA-CE400D1F5879}" type="pres">
      <dgm:prSet presAssocID="{CBFD3F48-B695-43EB-A349-18CFA561DA56}" presName="vert1" presStyleCnt="0"/>
      <dgm:spPr/>
    </dgm:pt>
  </dgm:ptLst>
  <dgm:cxnLst>
    <dgm:cxn modelId="{97C28616-782F-1343-BDA8-7E550782CC3A}" type="presOf" srcId="{8C55D375-0E1C-4F39-BC31-FC214A157559}" destId="{A82E781B-0950-DF45-9619-6312AF8B4B80}" srcOrd="0" destOrd="0" presId="urn:microsoft.com/office/officeart/2008/layout/LinedList"/>
    <dgm:cxn modelId="{856C3D23-5724-43AD-9088-FCA1810DA930}" srcId="{8C55D375-0E1C-4F39-BC31-FC214A157559}" destId="{CBFD3F48-B695-43EB-A349-18CFA561DA56}" srcOrd="1" destOrd="0" parTransId="{32D8114A-844D-4EDD-AE7C-A6C0B98EB3B1}" sibTransId="{A8451D88-FC2E-415C-9A58-3E77C0F5AB10}"/>
    <dgm:cxn modelId="{18580ABA-613D-2249-968E-C02D9089D555}" type="presOf" srcId="{CBFD3F48-B695-43EB-A349-18CFA561DA56}" destId="{BA74FCFF-18AD-524F-9E6F-BF976348C999}" srcOrd="0" destOrd="0" presId="urn:microsoft.com/office/officeart/2008/layout/LinedList"/>
    <dgm:cxn modelId="{3BE7CAD2-E1CA-43E8-9F9E-B997EF218FE2}" srcId="{8C55D375-0E1C-4F39-BC31-FC214A157559}" destId="{BC2AD3E1-4BFA-44A6-8CDB-2C6500D873C6}" srcOrd="0" destOrd="0" parTransId="{31DF2267-2E01-42AE-ABC5-AB1EF5E02E74}" sibTransId="{B9A9EA9D-C231-4B48-97FD-530362E78BDC}"/>
    <dgm:cxn modelId="{8B744AD7-1AEA-0444-B007-02FEAC5E110C}" type="presOf" srcId="{BC2AD3E1-4BFA-44A6-8CDB-2C6500D873C6}" destId="{C23BC2EF-EA6A-6D4A-919B-E3D6AEE8E4B5}" srcOrd="0" destOrd="0" presId="urn:microsoft.com/office/officeart/2008/layout/LinedList"/>
    <dgm:cxn modelId="{C2B9DD44-4BC4-C44F-B008-527A5EC0194B}" type="presParOf" srcId="{A82E781B-0950-DF45-9619-6312AF8B4B80}" destId="{790855A4-F3F9-AB48-AC59-C957C2B1C2F9}" srcOrd="0" destOrd="0" presId="urn:microsoft.com/office/officeart/2008/layout/LinedList"/>
    <dgm:cxn modelId="{84027B12-C780-774A-AB86-6F4DAF098D65}" type="presParOf" srcId="{A82E781B-0950-DF45-9619-6312AF8B4B80}" destId="{63CD50DB-CE85-7A48-8239-B68933CB5DCA}" srcOrd="1" destOrd="0" presId="urn:microsoft.com/office/officeart/2008/layout/LinedList"/>
    <dgm:cxn modelId="{10A2FDBA-C771-0943-AA67-767A03DAC115}" type="presParOf" srcId="{63CD50DB-CE85-7A48-8239-B68933CB5DCA}" destId="{C23BC2EF-EA6A-6D4A-919B-E3D6AEE8E4B5}" srcOrd="0" destOrd="0" presId="urn:microsoft.com/office/officeart/2008/layout/LinedList"/>
    <dgm:cxn modelId="{E662029D-A1AA-544F-A6B1-649847C515FD}" type="presParOf" srcId="{63CD50DB-CE85-7A48-8239-B68933CB5DCA}" destId="{0E2CE28B-0F51-7340-8D85-4A26BEF4C036}" srcOrd="1" destOrd="0" presId="urn:microsoft.com/office/officeart/2008/layout/LinedList"/>
    <dgm:cxn modelId="{0463D87F-8512-324D-9A44-1E07D44E071C}" type="presParOf" srcId="{A82E781B-0950-DF45-9619-6312AF8B4B80}" destId="{15EAF5ED-35E1-2540-8177-F7608F0BED29}" srcOrd="2" destOrd="0" presId="urn:microsoft.com/office/officeart/2008/layout/LinedList"/>
    <dgm:cxn modelId="{75F8D974-8ACB-4542-AFF2-2FD7B0CF3AC4}" type="presParOf" srcId="{A82E781B-0950-DF45-9619-6312AF8B4B80}" destId="{356C104A-2B57-AA4E-A820-7D08B7B25749}" srcOrd="3" destOrd="0" presId="urn:microsoft.com/office/officeart/2008/layout/LinedList"/>
    <dgm:cxn modelId="{B67D30E6-89CC-774B-8FDC-19B545353D87}" type="presParOf" srcId="{356C104A-2B57-AA4E-A820-7D08B7B25749}" destId="{BA74FCFF-18AD-524F-9E6F-BF976348C999}" srcOrd="0" destOrd="0" presId="urn:microsoft.com/office/officeart/2008/layout/LinedList"/>
    <dgm:cxn modelId="{4CEA6077-B87B-204F-979B-C443A5797ECC}" type="presParOf" srcId="{356C104A-2B57-AA4E-A820-7D08B7B25749}" destId="{3F350C88-7B9E-924F-A9DA-CE400D1F58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4BF140-F874-4D27-981C-D2AE68C3CD63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476CA6F-8C7F-41CB-ADB3-C361965210CB}">
      <dgm:prSet/>
      <dgm:spPr/>
      <dgm:t>
        <a:bodyPr/>
        <a:lstStyle/>
        <a:p>
          <a:r>
            <a:rPr lang="de-DE"/>
            <a:t>1) Transkriptionen/Texte werden in MS Word erstellt </a:t>
          </a:r>
          <a:endParaRPr lang="en-US"/>
        </a:p>
      </dgm:t>
    </dgm:pt>
    <dgm:pt modelId="{F5170E3E-CF24-4B38-90C0-362E541D8E7C}" type="parTrans" cxnId="{6D7BC683-5A17-43A4-B011-9593A6CC4EA4}">
      <dgm:prSet/>
      <dgm:spPr/>
      <dgm:t>
        <a:bodyPr/>
        <a:lstStyle/>
        <a:p>
          <a:endParaRPr lang="en-US"/>
        </a:p>
      </dgm:t>
    </dgm:pt>
    <dgm:pt modelId="{EF16862F-A66A-4F94-9BBA-C5074A14CA60}" type="sibTrans" cxnId="{6D7BC683-5A17-43A4-B011-9593A6CC4EA4}">
      <dgm:prSet/>
      <dgm:spPr/>
      <dgm:t>
        <a:bodyPr/>
        <a:lstStyle/>
        <a:p>
          <a:endParaRPr lang="en-US"/>
        </a:p>
      </dgm:t>
    </dgm:pt>
    <dgm:pt modelId="{71B4A3BD-F43B-4911-9C6D-A0F1E2EB7898}">
      <dgm:prSet/>
      <dgm:spPr/>
      <dgm:t>
        <a:bodyPr/>
        <a:lstStyle/>
        <a:p>
          <a:r>
            <a:rPr lang="de-DE"/>
            <a:t>DOCX2TEI-Transformation geschieht über TEI Publisher</a:t>
          </a:r>
          <a:endParaRPr lang="en-US"/>
        </a:p>
      </dgm:t>
    </dgm:pt>
    <dgm:pt modelId="{0C71E336-4507-49D8-AC98-1E182D028FC6}" type="parTrans" cxnId="{A16D4534-1F7B-42B4-8048-BCB553717947}">
      <dgm:prSet/>
      <dgm:spPr/>
      <dgm:t>
        <a:bodyPr/>
        <a:lstStyle/>
        <a:p>
          <a:endParaRPr lang="en-US"/>
        </a:p>
      </dgm:t>
    </dgm:pt>
    <dgm:pt modelId="{31844B8B-95A1-43B3-B2EA-69F4130C0AA2}" type="sibTrans" cxnId="{A16D4534-1F7B-42B4-8048-BCB553717947}">
      <dgm:prSet/>
      <dgm:spPr/>
      <dgm:t>
        <a:bodyPr/>
        <a:lstStyle/>
        <a:p>
          <a:endParaRPr lang="en-US"/>
        </a:p>
      </dgm:t>
    </dgm:pt>
    <dgm:pt modelId="{24C7207F-61A8-417B-8542-C3FB54953C3B}">
      <dgm:prSet/>
      <dgm:spPr/>
      <dgm:t>
        <a:bodyPr/>
        <a:lstStyle/>
        <a:p>
          <a:r>
            <a:rPr lang="de-DE"/>
            <a:t>2) Texte werden im TEI Publisher annotiert</a:t>
          </a:r>
          <a:endParaRPr lang="en-US"/>
        </a:p>
      </dgm:t>
    </dgm:pt>
    <dgm:pt modelId="{7FBE0828-A450-433D-B98C-82A4D0BF4181}" type="parTrans" cxnId="{4CA31BE5-8832-4D07-8C77-EEEC1FF18D87}">
      <dgm:prSet/>
      <dgm:spPr/>
      <dgm:t>
        <a:bodyPr/>
        <a:lstStyle/>
        <a:p>
          <a:endParaRPr lang="en-US"/>
        </a:p>
      </dgm:t>
    </dgm:pt>
    <dgm:pt modelId="{43A4F3F2-12AE-454F-87C3-1BBCAA4AE96F}" type="sibTrans" cxnId="{4CA31BE5-8832-4D07-8C77-EEEC1FF18D87}">
      <dgm:prSet/>
      <dgm:spPr/>
      <dgm:t>
        <a:bodyPr/>
        <a:lstStyle/>
        <a:p>
          <a:endParaRPr lang="en-US"/>
        </a:p>
      </dgm:t>
    </dgm:pt>
    <dgm:pt modelId="{4D8F6CCA-BB14-4A46-9CCD-AFAD25F8DBE0}">
      <dgm:prSet/>
      <dgm:spPr/>
      <dgm:t>
        <a:bodyPr/>
        <a:lstStyle/>
        <a:p>
          <a:r>
            <a:rPr lang="de-DE">
              <a:hlinkClick xmlns:r="http://schemas.openxmlformats.org/officeDocument/2006/relationships" r:id="rId1"/>
            </a:rPr>
            <a:t>KB Annotationen</a:t>
          </a:r>
          <a:endParaRPr lang="en-US"/>
        </a:p>
      </dgm:t>
    </dgm:pt>
    <dgm:pt modelId="{1E8EB527-D929-489D-8BD7-8C68173D5413}" type="parTrans" cxnId="{F5EB8E81-497F-49A7-90EE-AF5CC39241C1}">
      <dgm:prSet/>
      <dgm:spPr/>
      <dgm:t>
        <a:bodyPr/>
        <a:lstStyle/>
        <a:p>
          <a:endParaRPr lang="en-US"/>
        </a:p>
      </dgm:t>
    </dgm:pt>
    <dgm:pt modelId="{5E303363-8152-4E63-AE59-662E0B66E818}" type="sibTrans" cxnId="{F5EB8E81-497F-49A7-90EE-AF5CC39241C1}">
      <dgm:prSet/>
      <dgm:spPr/>
      <dgm:t>
        <a:bodyPr/>
        <a:lstStyle/>
        <a:p>
          <a:endParaRPr lang="en-US"/>
        </a:p>
      </dgm:t>
    </dgm:pt>
    <dgm:pt modelId="{6CD79C1B-BCF7-4150-A1C6-DE6BA4EBDC8B}">
      <dgm:prSet/>
      <dgm:spPr/>
      <dgm:t>
        <a:bodyPr/>
        <a:lstStyle/>
        <a:p>
          <a:r>
            <a:rPr lang="de-DE"/>
            <a:t>3) Web-Applikation (noch nicht fertig)</a:t>
          </a:r>
          <a:endParaRPr lang="en-US"/>
        </a:p>
      </dgm:t>
    </dgm:pt>
    <dgm:pt modelId="{43856613-39E6-414C-9415-B4887E929ACE}" type="parTrans" cxnId="{D9D0473A-A452-405C-82AA-606A31A15BE4}">
      <dgm:prSet/>
      <dgm:spPr/>
      <dgm:t>
        <a:bodyPr/>
        <a:lstStyle/>
        <a:p>
          <a:endParaRPr lang="en-US"/>
        </a:p>
      </dgm:t>
    </dgm:pt>
    <dgm:pt modelId="{D87C7D18-2AC8-4E66-AF73-EAF2FC80FA67}" type="sibTrans" cxnId="{D9D0473A-A452-405C-82AA-606A31A15BE4}">
      <dgm:prSet/>
      <dgm:spPr/>
      <dgm:t>
        <a:bodyPr/>
        <a:lstStyle/>
        <a:p>
          <a:endParaRPr lang="en-US"/>
        </a:p>
      </dgm:t>
    </dgm:pt>
    <dgm:pt modelId="{F316435B-DE1E-734D-A044-A7DA502FE984}" type="pres">
      <dgm:prSet presAssocID="{444BF140-F874-4D27-981C-D2AE68C3CD63}" presName="Name0" presStyleCnt="0">
        <dgm:presLayoutVars>
          <dgm:dir/>
          <dgm:animLvl val="lvl"/>
          <dgm:resizeHandles val="exact"/>
        </dgm:presLayoutVars>
      </dgm:prSet>
      <dgm:spPr/>
    </dgm:pt>
    <dgm:pt modelId="{FA56C306-8360-E94D-9674-97453351E6AC}" type="pres">
      <dgm:prSet presAssocID="{E476CA6F-8C7F-41CB-ADB3-C361965210CB}" presName="composite" presStyleCnt="0"/>
      <dgm:spPr/>
    </dgm:pt>
    <dgm:pt modelId="{A8B02C8B-BE08-294F-856A-E8F2DC17CDB6}" type="pres">
      <dgm:prSet presAssocID="{E476CA6F-8C7F-41CB-ADB3-C361965210C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B6C2DF7-70C3-204B-8139-89F723566BE7}" type="pres">
      <dgm:prSet presAssocID="{E476CA6F-8C7F-41CB-ADB3-C361965210CB}" presName="desTx" presStyleLbl="alignAccFollowNode1" presStyleIdx="0" presStyleCnt="3">
        <dgm:presLayoutVars>
          <dgm:bulletEnabled val="1"/>
        </dgm:presLayoutVars>
      </dgm:prSet>
      <dgm:spPr/>
    </dgm:pt>
    <dgm:pt modelId="{CB7ACB42-039A-A147-8215-482DF0E5FC24}" type="pres">
      <dgm:prSet presAssocID="{EF16862F-A66A-4F94-9BBA-C5074A14CA60}" presName="space" presStyleCnt="0"/>
      <dgm:spPr/>
    </dgm:pt>
    <dgm:pt modelId="{9A557781-D3B0-404F-887B-27744EC1DCFD}" type="pres">
      <dgm:prSet presAssocID="{24C7207F-61A8-417B-8542-C3FB54953C3B}" presName="composite" presStyleCnt="0"/>
      <dgm:spPr/>
    </dgm:pt>
    <dgm:pt modelId="{6D695C5C-7F6E-B343-9F89-C149A9DCAE37}" type="pres">
      <dgm:prSet presAssocID="{24C7207F-61A8-417B-8542-C3FB54953C3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9488A84-4A40-084E-A697-AEC7EBFE7022}" type="pres">
      <dgm:prSet presAssocID="{24C7207F-61A8-417B-8542-C3FB54953C3B}" presName="desTx" presStyleLbl="alignAccFollowNode1" presStyleIdx="1" presStyleCnt="3">
        <dgm:presLayoutVars>
          <dgm:bulletEnabled val="1"/>
        </dgm:presLayoutVars>
      </dgm:prSet>
      <dgm:spPr/>
    </dgm:pt>
    <dgm:pt modelId="{2E5040A2-D252-5A46-8DD2-5300EAEFAAFF}" type="pres">
      <dgm:prSet presAssocID="{43A4F3F2-12AE-454F-87C3-1BBCAA4AE96F}" presName="space" presStyleCnt="0"/>
      <dgm:spPr/>
    </dgm:pt>
    <dgm:pt modelId="{AFDF1C51-7947-224F-9EE2-0DF71064C80F}" type="pres">
      <dgm:prSet presAssocID="{6CD79C1B-BCF7-4150-A1C6-DE6BA4EBDC8B}" presName="composite" presStyleCnt="0"/>
      <dgm:spPr/>
    </dgm:pt>
    <dgm:pt modelId="{5C3ACC01-D674-DF4A-836E-BF280A5ADA5F}" type="pres">
      <dgm:prSet presAssocID="{6CD79C1B-BCF7-4150-A1C6-DE6BA4EBDC8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AE3AA65-6DDE-C44C-B5AE-7FD1D9C5CDDA}" type="pres">
      <dgm:prSet presAssocID="{6CD79C1B-BCF7-4150-A1C6-DE6BA4EBDC8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6606B0F-3EC4-5948-9FFF-3BE7B5E7CA14}" type="presOf" srcId="{24C7207F-61A8-417B-8542-C3FB54953C3B}" destId="{6D695C5C-7F6E-B343-9F89-C149A9DCAE37}" srcOrd="0" destOrd="0" presId="urn:microsoft.com/office/officeart/2005/8/layout/hList1"/>
    <dgm:cxn modelId="{A16D4534-1F7B-42B4-8048-BCB553717947}" srcId="{E476CA6F-8C7F-41CB-ADB3-C361965210CB}" destId="{71B4A3BD-F43B-4911-9C6D-A0F1E2EB7898}" srcOrd="0" destOrd="0" parTransId="{0C71E336-4507-49D8-AC98-1E182D028FC6}" sibTransId="{31844B8B-95A1-43B3-B2EA-69F4130C0AA2}"/>
    <dgm:cxn modelId="{D9D0473A-A452-405C-82AA-606A31A15BE4}" srcId="{444BF140-F874-4D27-981C-D2AE68C3CD63}" destId="{6CD79C1B-BCF7-4150-A1C6-DE6BA4EBDC8B}" srcOrd="2" destOrd="0" parTransId="{43856613-39E6-414C-9415-B4887E929ACE}" sibTransId="{D87C7D18-2AC8-4E66-AF73-EAF2FC80FA67}"/>
    <dgm:cxn modelId="{C8EE3454-65CD-D448-AB4C-0F8B6091A154}" type="presOf" srcId="{6CD79C1B-BCF7-4150-A1C6-DE6BA4EBDC8B}" destId="{5C3ACC01-D674-DF4A-836E-BF280A5ADA5F}" srcOrd="0" destOrd="0" presId="urn:microsoft.com/office/officeart/2005/8/layout/hList1"/>
    <dgm:cxn modelId="{21FCA758-E2B9-414A-B5EC-8745BCDF9AE4}" type="presOf" srcId="{E476CA6F-8C7F-41CB-ADB3-C361965210CB}" destId="{A8B02C8B-BE08-294F-856A-E8F2DC17CDB6}" srcOrd="0" destOrd="0" presId="urn:microsoft.com/office/officeart/2005/8/layout/hList1"/>
    <dgm:cxn modelId="{560D3A77-801C-DC4C-97DF-449536CAC8EF}" type="presOf" srcId="{71B4A3BD-F43B-4911-9C6D-A0F1E2EB7898}" destId="{7B6C2DF7-70C3-204B-8139-89F723566BE7}" srcOrd="0" destOrd="0" presId="urn:microsoft.com/office/officeart/2005/8/layout/hList1"/>
    <dgm:cxn modelId="{F2155C7E-61A3-D440-AC16-03E5CC795106}" type="presOf" srcId="{444BF140-F874-4D27-981C-D2AE68C3CD63}" destId="{F316435B-DE1E-734D-A044-A7DA502FE984}" srcOrd="0" destOrd="0" presId="urn:microsoft.com/office/officeart/2005/8/layout/hList1"/>
    <dgm:cxn modelId="{F5EB8E81-497F-49A7-90EE-AF5CC39241C1}" srcId="{24C7207F-61A8-417B-8542-C3FB54953C3B}" destId="{4D8F6CCA-BB14-4A46-9CCD-AFAD25F8DBE0}" srcOrd="0" destOrd="0" parTransId="{1E8EB527-D929-489D-8BD7-8C68173D5413}" sibTransId="{5E303363-8152-4E63-AE59-662E0B66E818}"/>
    <dgm:cxn modelId="{6D7BC683-5A17-43A4-B011-9593A6CC4EA4}" srcId="{444BF140-F874-4D27-981C-D2AE68C3CD63}" destId="{E476CA6F-8C7F-41CB-ADB3-C361965210CB}" srcOrd="0" destOrd="0" parTransId="{F5170E3E-CF24-4B38-90C0-362E541D8E7C}" sibTransId="{EF16862F-A66A-4F94-9BBA-C5074A14CA60}"/>
    <dgm:cxn modelId="{62FCC2AC-B09D-DF44-A79F-FE23C48880BD}" type="presOf" srcId="{4D8F6CCA-BB14-4A46-9CCD-AFAD25F8DBE0}" destId="{B9488A84-4A40-084E-A697-AEC7EBFE7022}" srcOrd="0" destOrd="0" presId="urn:microsoft.com/office/officeart/2005/8/layout/hList1"/>
    <dgm:cxn modelId="{4CA31BE5-8832-4D07-8C77-EEEC1FF18D87}" srcId="{444BF140-F874-4D27-981C-D2AE68C3CD63}" destId="{24C7207F-61A8-417B-8542-C3FB54953C3B}" srcOrd="1" destOrd="0" parTransId="{7FBE0828-A450-433D-B98C-82A4D0BF4181}" sibTransId="{43A4F3F2-12AE-454F-87C3-1BBCAA4AE96F}"/>
    <dgm:cxn modelId="{43BC3D8A-E242-F04D-B70C-F2423A845562}" type="presParOf" srcId="{F316435B-DE1E-734D-A044-A7DA502FE984}" destId="{FA56C306-8360-E94D-9674-97453351E6AC}" srcOrd="0" destOrd="0" presId="urn:microsoft.com/office/officeart/2005/8/layout/hList1"/>
    <dgm:cxn modelId="{0B583F95-C53F-8840-95DB-BE0BF93C116B}" type="presParOf" srcId="{FA56C306-8360-E94D-9674-97453351E6AC}" destId="{A8B02C8B-BE08-294F-856A-E8F2DC17CDB6}" srcOrd="0" destOrd="0" presId="urn:microsoft.com/office/officeart/2005/8/layout/hList1"/>
    <dgm:cxn modelId="{EB703308-00FB-964D-A75A-648E18992889}" type="presParOf" srcId="{FA56C306-8360-E94D-9674-97453351E6AC}" destId="{7B6C2DF7-70C3-204B-8139-89F723566BE7}" srcOrd="1" destOrd="0" presId="urn:microsoft.com/office/officeart/2005/8/layout/hList1"/>
    <dgm:cxn modelId="{216DC042-0B16-B541-8F29-11E8E46A5BA1}" type="presParOf" srcId="{F316435B-DE1E-734D-A044-A7DA502FE984}" destId="{CB7ACB42-039A-A147-8215-482DF0E5FC24}" srcOrd="1" destOrd="0" presId="urn:microsoft.com/office/officeart/2005/8/layout/hList1"/>
    <dgm:cxn modelId="{1D8DED1A-92ED-684A-BF44-41FEF8B4CFF9}" type="presParOf" srcId="{F316435B-DE1E-734D-A044-A7DA502FE984}" destId="{9A557781-D3B0-404F-887B-27744EC1DCFD}" srcOrd="2" destOrd="0" presId="urn:microsoft.com/office/officeart/2005/8/layout/hList1"/>
    <dgm:cxn modelId="{1074C7F9-58ED-CF4D-8257-14B07AD689A6}" type="presParOf" srcId="{9A557781-D3B0-404F-887B-27744EC1DCFD}" destId="{6D695C5C-7F6E-B343-9F89-C149A9DCAE37}" srcOrd="0" destOrd="0" presId="urn:microsoft.com/office/officeart/2005/8/layout/hList1"/>
    <dgm:cxn modelId="{3FF06498-2396-7240-AEFA-FA3FB2E538DD}" type="presParOf" srcId="{9A557781-D3B0-404F-887B-27744EC1DCFD}" destId="{B9488A84-4A40-084E-A697-AEC7EBFE7022}" srcOrd="1" destOrd="0" presId="urn:microsoft.com/office/officeart/2005/8/layout/hList1"/>
    <dgm:cxn modelId="{7327F8C6-EF31-4F44-A35D-C0CD8127EB82}" type="presParOf" srcId="{F316435B-DE1E-734D-A044-A7DA502FE984}" destId="{2E5040A2-D252-5A46-8DD2-5300EAEFAAFF}" srcOrd="3" destOrd="0" presId="urn:microsoft.com/office/officeart/2005/8/layout/hList1"/>
    <dgm:cxn modelId="{AAC7C1D9-6FC1-7642-9A38-6B100516FBF5}" type="presParOf" srcId="{F316435B-DE1E-734D-A044-A7DA502FE984}" destId="{AFDF1C51-7947-224F-9EE2-0DF71064C80F}" srcOrd="4" destOrd="0" presId="urn:microsoft.com/office/officeart/2005/8/layout/hList1"/>
    <dgm:cxn modelId="{9A2D5790-900F-9F46-9BF9-A32D4724EEDF}" type="presParOf" srcId="{AFDF1C51-7947-224F-9EE2-0DF71064C80F}" destId="{5C3ACC01-D674-DF4A-836E-BF280A5ADA5F}" srcOrd="0" destOrd="0" presId="urn:microsoft.com/office/officeart/2005/8/layout/hList1"/>
    <dgm:cxn modelId="{814758A8-DC24-BF47-AC6A-F3CAAC92366D}" type="presParOf" srcId="{AFDF1C51-7947-224F-9EE2-0DF71064C80F}" destId="{BAE3AA65-6DDE-C44C-B5AE-7FD1D9C5CDD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855A4-F3F9-AB48-AC59-C957C2B1C2F9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BC2EF-EA6A-6D4A-919B-E3D6AEE8E4B5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Technologie um eigene HTML Elemente zu erstellen, deren Funktionalität gekapselt ist (Legobausteine)</a:t>
          </a:r>
          <a:endParaRPr lang="en-US" sz="4300" kern="1200"/>
        </a:p>
      </dsp:txBody>
      <dsp:txXfrm>
        <a:off x="0" y="0"/>
        <a:ext cx="6900512" cy="2768070"/>
      </dsp:txXfrm>
    </dsp:sp>
    <dsp:sp modelId="{15EAF5ED-35E1-2540-8177-F7608F0BED29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4FCFF-18AD-524F-9E6F-BF976348C999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Kommunizieren mit Backend und untereinander</a:t>
          </a:r>
          <a:endParaRPr lang="en-US" sz="4300" kern="1200"/>
        </a:p>
      </dsp:txBody>
      <dsp:txXfrm>
        <a:off x="0" y="2768070"/>
        <a:ext cx="6900512" cy="2768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02C8B-BE08-294F-856A-E8F2DC17CDB6}">
      <dsp:nvSpPr>
        <dsp:cNvPr id="0" name=""/>
        <dsp:cNvSpPr/>
      </dsp:nvSpPr>
      <dsp:spPr>
        <a:xfrm>
          <a:off x="2156" y="1867323"/>
          <a:ext cx="2102499" cy="7515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1) Transkriptionen/Texte werden in MS Word erstellt </a:t>
          </a:r>
          <a:endParaRPr lang="en-US" sz="1500" kern="1200"/>
        </a:p>
      </dsp:txBody>
      <dsp:txXfrm>
        <a:off x="2156" y="1867323"/>
        <a:ext cx="2102499" cy="751531"/>
      </dsp:txXfrm>
    </dsp:sp>
    <dsp:sp modelId="{7B6C2DF7-70C3-204B-8139-89F723566BE7}">
      <dsp:nvSpPr>
        <dsp:cNvPr id="0" name=""/>
        <dsp:cNvSpPr/>
      </dsp:nvSpPr>
      <dsp:spPr>
        <a:xfrm>
          <a:off x="2156" y="2618854"/>
          <a:ext cx="2102499" cy="104996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/>
            <a:t>DOCX2TEI-Transformation geschieht über TEI Publisher</a:t>
          </a:r>
          <a:endParaRPr lang="en-US" sz="1500" kern="1200"/>
        </a:p>
      </dsp:txBody>
      <dsp:txXfrm>
        <a:off x="2156" y="2618854"/>
        <a:ext cx="2102499" cy="1049962"/>
      </dsp:txXfrm>
    </dsp:sp>
    <dsp:sp modelId="{6D695C5C-7F6E-B343-9F89-C149A9DCAE37}">
      <dsp:nvSpPr>
        <dsp:cNvPr id="0" name=""/>
        <dsp:cNvSpPr/>
      </dsp:nvSpPr>
      <dsp:spPr>
        <a:xfrm>
          <a:off x="2399006" y="1867323"/>
          <a:ext cx="2102499" cy="7515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2) Texte werden im TEI Publisher annotiert</a:t>
          </a:r>
          <a:endParaRPr lang="en-US" sz="1500" kern="1200"/>
        </a:p>
      </dsp:txBody>
      <dsp:txXfrm>
        <a:off x="2399006" y="1867323"/>
        <a:ext cx="2102499" cy="751531"/>
      </dsp:txXfrm>
    </dsp:sp>
    <dsp:sp modelId="{B9488A84-4A40-084E-A697-AEC7EBFE7022}">
      <dsp:nvSpPr>
        <dsp:cNvPr id="0" name=""/>
        <dsp:cNvSpPr/>
      </dsp:nvSpPr>
      <dsp:spPr>
        <a:xfrm>
          <a:off x="2399006" y="2618854"/>
          <a:ext cx="2102499" cy="104996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>
              <a:hlinkClick xmlns:r="http://schemas.openxmlformats.org/officeDocument/2006/relationships" r:id="rId1"/>
            </a:rPr>
            <a:t>KB Annotationen</a:t>
          </a:r>
          <a:endParaRPr lang="en-US" sz="1500" kern="1200"/>
        </a:p>
      </dsp:txBody>
      <dsp:txXfrm>
        <a:off x="2399006" y="2618854"/>
        <a:ext cx="2102499" cy="1049962"/>
      </dsp:txXfrm>
    </dsp:sp>
    <dsp:sp modelId="{5C3ACC01-D674-DF4A-836E-BF280A5ADA5F}">
      <dsp:nvSpPr>
        <dsp:cNvPr id="0" name=""/>
        <dsp:cNvSpPr/>
      </dsp:nvSpPr>
      <dsp:spPr>
        <a:xfrm>
          <a:off x="4795855" y="1867323"/>
          <a:ext cx="2102499" cy="7515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3) Web-Applikation (noch nicht fertig)</a:t>
          </a:r>
          <a:endParaRPr lang="en-US" sz="1500" kern="1200"/>
        </a:p>
      </dsp:txBody>
      <dsp:txXfrm>
        <a:off x="4795855" y="1867323"/>
        <a:ext cx="2102499" cy="751531"/>
      </dsp:txXfrm>
    </dsp:sp>
    <dsp:sp modelId="{BAE3AA65-6DDE-C44C-B5AE-7FD1D9C5CDDA}">
      <dsp:nvSpPr>
        <dsp:cNvPr id="0" name=""/>
        <dsp:cNvSpPr/>
      </dsp:nvSpPr>
      <dsp:spPr>
        <a:xfrm>
          <a:off x="4795855" y="2618854"/>
          <a:ext cx="2102499" cy="104996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F44E9C-0876-664A-B7F9-FE8EABB99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57C694-6A41-9748-9813-A65B5713B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34C59-69CA-BA49-8B4E-BD359A26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E115-1BAE-E249-B6DB-7AA11E914CED}" type="datetimeFigureOut">
              <a:rPr lang="de-DE" smtClean="0"/>
              <a:t>19.05.22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A66BE7-D83B-8B40-BBB7-5557CF02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B3A047-0007-9042-ABB2-7AC8C65B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078F-28B6-304E-8ABD-BA3B32AFC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85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A2673-690A-844E-945F-D2399B4D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4EE073-F6AC-B445-B8FF-AAAAC7187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5A2FAD-B105-A544-887B-37A5C1A0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E115-1BAE-E249-B6DB-7AA11E914CED}" type="datetimeFigureOut">
              <a:rPr lang="de-DE" smtClean="0"/>
              <a:t>19.05.22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DB5540-5194-6545-900E-75D92532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4F512-1C1F-E240-9F3F-C63A1CDC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078F-28B6-304E-8ABD-BA3B32AFC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43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02EC6B7-9D1E-2046-8255-31AC6C458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10307C-4FC7-634C-8051-58B243FAE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12FF4-FB99-3B46-9AD3-290B3EC3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E115-1BAE-E249-B6DB-7AA11E914CED}" type="datetimeFigureOut">
              <a:rPr lang="de-DE" smtClean="0"/>
              <a:t>19.05.22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9B7091-E897-D44B-8675-73F6C6ED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3412F1-3C49-314F-AA9C-A8A78A82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078F-28B6-304E-8ABD-BA3B32AFC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36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45051-E7FD-2E40-AE12-2FB43386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FF4C99-8F10-7844-8396-74B442EFB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D48E7F-5055-3C43-842F-C540B981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E115-1BAE-E249-B6DB-7AA11E914CED}" type="datetimeFigureOut">
              <a:rPr lang="de-DE" smtClean="0"/>
              <a:t>19.05.22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A8B526-25D6-9B45-8206-9A41F5CF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46348A-BECE-974A-BCC9-054DB526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078F-28B6-304E-8ABD-BA3B32AFC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8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479DB-5FBD-9543-BB94-88071CB0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87B75-5FA1-E64F-A1D7-F0BBCC32E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F3A7F8-BF9B-3349-B6C0-00AD2AD9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E115-1BAE-E249-B6DB-7AA11E914CED}" type="datetimeFigureOut">
              <a:rPr lang="de-DE" smtClean="0"/>
              <a:t>19.05.22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EC3E72-1BD9-2B4B-8297-F9111AF9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1669C2-DDC5-E84A-89A9-394AABD9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078F-28B6-304E-8ABD-BA3B32AFC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81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C4C07-EDCA-5C4D-8A7F-35C4CC1F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120A03-66A1-F34E-87E8-792AAE411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AEF4BE-BC58-A846-83B5-3A2E915E9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7829C8-006C-714F-BEE9-EA247D71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E115-1BAE-E249-B6DB-7AA11E914CED}" type="datetimeFigureOut">
              <a:rPr lang="de-DE" smtClean="0"/>
              <a:t>19.05.22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BB2C09-3857-2944-86FA-7CBF4ADE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E08B73-254B-054C-A37B-9469AF3B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078F-28B6-304E-8ABD-BA3B32AFC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94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FDFE3-8B00-0045-B3AF-B322FF2A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BCEEBA-AF8E-A04F-B450-DE8DDD80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5BCDD2-74E8-AA44-9D75-57C706FE0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78EE7E-1DB4-CD40-B1AB-81EF2A738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6B90F6-FB57-3249-8599-29DA0A8B7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24C22A-9059-A54E-8546-CA327B1A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E115-1BAE-E249-B6DB-7AA11E914CED}" type="datetimeFigureOut">
              <a:rPr lang="de-DE" smtClean="0"/>
              <a:t>19.05.22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2FC056-AEFE-7045-8EF4-793906F1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5594F45-5217-454F-B32E-F0914804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078F-28B6-304E-8ABD-BA3B32AFC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81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79B57-F453-014D-BBD2-AACDB66A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142F41-5308-564C-AC6F-099519B4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E115-1BAE-E249-B6DB-7AA11E914CED}" type="datetimeFigureOut">
              <a:rPr lang="de-DE" smtClean="0"/>
              <a:t>19.05.22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18CB22-60BE-F04E-8A05-4F00C7D8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D38CB2-7FE3-CA47-A1DD-935484C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078F-28B6-304E-8ABD-BA3B32AFC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04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21D014-DEAE-1649-8871-CFF3660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E115-1BAE-E249-B6DB-7AA11E914CED}" type="datetimeFigureOut">
              <a:rPr lang="de-DE" smtClean="0"/>
              <a:t>19.05.22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142A9C-382F-4942-8977-8542F04E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EEADFF-3DE3-3A4A-8597-876EF721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078F-28B6-304E-8ABD-BA3B32AFC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42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D484A-5524-1A41-B452-5872CE60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EB1AD-C72A-154C-990C-D14CBA19D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D16793-6E63-5242-8B72-070908E22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2A3C4E-7AA0-8946-AA41-0C42E317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E115-1BAE-E249-B6DB-7AA11E914CED}" type="datetimeFigureOut">
              <a:rPr lang="de-DE" smtClean="0"/>
              <a:t>19.05.22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A4D8A8-0525-2349-877B-F77123E6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D1BCCC-9036-514D-BB5F-7D6FD5D2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078F-28B6-304E-8ABD-BA3B32AFC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4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D95A0-9B2C-0947-8B3F-F78F7C7F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033A398-8C85-EF4B-94BB-4630E7DE5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27D3B7-1BCD-1C4A-81FD-F5D84973B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742420-D197-3E44-80A1-F8E6D5B7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E115-1BAE-E249-B6DB-7AA11E914CED}" type="datetimeFigureOut">
              <a:rPr lang="de-DE" smtClean="0"/>
              <a:t>19.05.22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DFB459-5CC6-404F-B95B-8AA84445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C92FE1-33EA-FE4B-BBDA-07509127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078F-28B6-304E-8ABD-BA3B32AFC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7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253520-336D-724E-9289-9A022CF96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CBB1EC-9964-0B4E-95AA-ACE947403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3AEE16-9AB5-5646-A1D8-1D40B5EF6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2E115-1BAE-E249-B6DB-7AA11E914CED}" type="datetimeFigureOut">
              <a:rPr lang="de-DE" smtClean="0"/>
              <a:t>19.05.22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EADB8-EA6A-9F4C-88C3-41FCD647D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A56B90-B669-A748-B342-B05C78E9A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9078F-28B6-304E-8ABD-BA3B32AFC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50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CD4906-E702-FB4E-831C-20CC0107E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604" y="1053042"/>
            <a:ext cx="4458424" cy="3068357"/>
          </a:xfrm>
        </p:spPr>
        <p:txBody>
          <a:bodyPr>
            <a:normAutofit/>
          </a:bodyPr>
          <a:lstStyle/>
          <a:p>
            <a:pPr algn="l"/>
            <a:r>
              <a:rPr lang="de-DE" b="1">
                <a:solidFill>
                  <a:srgbClr val="FFFFFF"/>
                </a:solidFill>
              </a:rPr>
              <a:t>TEI Publisher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1FDDCA-D2A0-F74E-A8B8-DD372492E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604" y="4292070"/>
            <a:ext cx="4458424" cy="1512888"/>
          </a:xfrm>
        </p:spPr>
        <p:txBody>
          <a:bodyPr>
            <a:normAutofit/>
          </a:bodyPr>
          <a:lstStyle/>
          <a:p>
            <a:pPr algn="l"/>
            <a:r>
              <a:rPr lang="de-DE">
                <a:solidFill>
                  <a:srgbClr val="FCBA54"/>
                </a:solidFill>
              </a:rPr>
              <a:t>Andreas Kränzle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4BECFDC-73DE-8D4D-904D-64B2869BF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9229" y="1006742"/>
            <a:ext cx="5390093" cy="141551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72EA4C1D-C4BA-D249-A6CD-82AF82357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229" y="4349952"/>
            <a:ext cx="5390093" cy="159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7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3CB9BC-8319-5F49-A69A-F6B0CEF58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 dirty="0"/>
              <a:t>Was ist der TEI Publisher?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B0CB30-38C3-C845-81B8-F56E6825F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200" dirty="0"/>
              <a:t>Ziele</a:t>
            </a:r>
          </a:p>
          <a:p>
            <a:r>
              <a:rPr lang="de-DE" sz="2200" dirty="0"/>
              <a:t>Wiederverwendbarkeit </a:t>
            </a:r>
          </a:p>
          <a:p>
            <a:r>
              <a:rPr lang="de-DE" sz="2200" dirty="0"/>
              <a:t>Nachhaltigkeit für Editionen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200" dirty="0"/>
              <a:t>Umsetzung</a:t>
            </a:r>
          </a:p>
          <a:p>
            <a:r>
              <a:rPr lang="de-DE" sz="2200" dirty="0"/>
              <a:t>Modularisierung (Baukastenprinzip)</a:t>
            </a:r>
          </a:p>
          <a:p>
            <a:r>
              <a:rPr lang="de-DE" sz="2200" dirty="0"/>
              <a:t>Umsetzung von Standards 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50006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98C769-B4AE-B54E-AEC4-D935FC09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TEI Processing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297E2-ECFC-0343-B8C1-A2B7047E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Medienunabhängige Beschreibung von Transformationsregeln in TEI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7EAD7DB8-5758-A04E-8866-169D5A801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12429"/>
            <a:ext cx="7214616" cy="380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CDE6D5-D654-A444-93A8-B4BE5031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TEI Processing Model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E814FDBA-7E8D-E84D-A4F3-7766504B5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Seit 2016 offizieller Teil der TEI Guidelines</a:t>
            </a:r>
          </a:p>
          <a:p>
            <a:r>
              <a:rPr lang="de-DE" sz="2200" dirty="0"/>
              <a:t>Ermöglicht wesentlich einfachere und nachhaltigere Transformationen</a:t>
            </a:r>
          </a:p>
          <a:p>
            <a:r>
              <a:rPr lang="de-DE" sz="2200" dirty="0"/>
              <a:t>Texttransformationen für verschiedene Medien</a:t>
            </a:r>
          </a:p>
          <a:p>
            <a:r>
              <a:rPr lang="de-DE" sz="2200" dirty="0"/>
              <a:t>ODD = </a:t>
            </a:r>
            <a:r>
              <a:rPr lang="de-DE" sz="2200" dirty="0" err="1"/>
              <a:t>One</a:t>
            </a:r>
            <a:r>
              <a:rPr lang="de-DE" sz="2200" dirty="0"/>
              <a:t> </a:t>
            </a:r>
            <a:r>
              <a:rPr lang="de-DE" sz="2200" dirty="0" err="1"/>
              <a:t>Document</a:t>
            </a:r>
            <a:r>
              <a:rPr lang="de-DE" sz="2200" dirty="0"/>
              <a:t> </a:t>
            </a:r>
            <a:r>
              <a:rPr lang="de-DE" sz="2200" dirty="0" err="1"/>
              <a:t>does</a:t>
            </a:r>
            <a:r>
              <a:rPr lang="de-DE" sz="2200" dirty="0"/>
              <a:t> </a:t>
            </a:r>
            <a:r>
              <a:rPr lang="de-DE" sz="2200" dirty="0" err="1"/>
              <a:t>it</a:t>
            </a:r>
            <a:r>
              <a:rPr lang="de-DE" sz="2200" dirty="0"/>
              <a:t> all</a:t>
            </a:r>
          </a:p>
          <a:p>
            <a:r>
              <a:rPr lang="de-DE" sz="2200" dirty="0"/>
              <a:t>Einfache Syntax</a:t>
            </a:r>
          </a:p>
          <a:p>
            <a:r>
              <a:rPr lang="de-DE" sz="2200" dirty="0" err="1"/>
              <a:t>Literate</a:t>
            </a:r>
            <a:r>
              <a:rPr lang="de-DE" sz="2200" dirty="0"/>
              <a:t> </a:t>
            </a:r>
            <a:r>
              <a:rPr lang="de-DE" sz="2200" dirty="0" err="1"/>
              <a:t>Programming</a:t>
            </a:r>
            <a:r>
              <a:rPr lang="de-DE" sz="2200" dirty="0"/>
              <a:t> (Donald Erving Knuth)</a:t>
            </a:r>
          </a:p>
        </p:txBody>
      </p:sp>
    </p:spTree>
    <p:extLst>
      <p:ext uri="{BB962C8B-B14F-4D97-AF65-F5344CB8AC3E}">
        <p14:creationId xmlns:p14="http://schemas.microsoft.com/office/powerpoint/2010/main" val="6405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591F73-482E-AD44-84CC-3F170F35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Nachhaltigkeit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F302FA-A1C7-D543-A0FE-B8EE10C5A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dirty="0"/>
              <a:t>TEI XML Quelldaten</a:t>
            </a:r>
          </a:p>
          <a:p>
            <a:pPr marL="0" indent="0" algn="ctr">
              <a:buNone/>
            </a:pPr>
            <a:r>
              <a:rPr lang="de-DE" sz="4000" dirty="0"/>
              <a:t>+</a:t>
            </a:r>
          </a:p>
          <a:p>
            <a:pPr marL="0" indent="0" algn="ctr">
              <a:buNone/>
            </a:pPr>
            <a:r>
              <a:rPr lang="de-DE" sz="4000" dirty="0"/>
              <a:t>ODD mit Verarbeitungsanweisungen</a:t>
            </a:r>
          </a:p>
          <a:p>
            <a:pPr marL="0" indent="0" algn="ctr">
              <a:buNone/>
            </a:pPr>
            <a:r>
              <a:rPr lang="de-DE" sz="4000" dirty="0"/>
              <a:t>= </a:t>
            </a:r>
          </a:p>
          <a:p>
            <a:pPr marL="0" indent="0" algn="ctr">
              <a:buNone/>
            </a:pPr>
            <a:r>
              <a:rPr lang="de-DE" sz="4000" dirty="0">
                <a:solidFill>
                  <a:schemeClr val="accent2"/>
                </a:solidFill>
              </a:rPr>
              <a:t>Ausreichende Information um eine sinnvolle Edition zu (</a:t>
            </a:r>
            <a:r>
              <a:rPr lang="de-DE" sz="4000" dirty="0" err="1">
                <a:solidFill>
                  <a:schemeClr val="accent2"/>
                </a:solidFill>
              </a:rPr>
              <a:t>re</a:t>
            </a:r>
            <a:r>
              <a:rPr lang="de-DE" sz="4000" dirty="0">
                <a:solidFill>
                  <a:schemeClr val="accent2"/>
                </a:solidFill>
              </a:rPr>
              <a:t>-)konstruieren</a:t>
            </a:r>
          </a:p>
        </p:txBody>
      </p:sp>
    </p:spTree>
    <p:extLst>
      <p:ext uri="{BB962C8B-B14F-4D97-AF65-F5344CB8AC3E}">
        <p14:creationId xmlns:p14="http://schemas.microsoft.com/office/powerpoint/2010/main" val="27171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49BD5-CC10-3E40-A9DC-6FEE0C6A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61F877C-C085-4642-90BB-A6E7937A7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815" y="1101969"/>
            <a:ext cx="9002339" cy="5666448"/>
          </a:xfrm>
        </p:spPr>
      </p:pic>
    </p:spTree>
    <p:extLst>
      <p:ext uri="{BB962C8B-B14F-4D97-AF65-F5344CB8AC3E}">
        <p14:creationId xmlns:p14="http://schemas.microsoft.com/office/powerpoint/2010/main" val="334030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1E126-945F-9645-93CC-B73D3817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de-DE" sz="3400"/>
              <a:t>Webcomponents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Inhaltsplatzhalter 6">
            <a:extLst>
              <a:ext uri="{FF2B5EF4-FFF2-40B4-BE49-F238E27FC236}">
                <a16:creationId xmlns:a16="http://schemas.microsoft.com/office/drawing/2014/main" id="{3146963C-E916-C265-6F7B-AEAA36175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79463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308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CC56B-B8FF-C34A-81EE-1DBFA5EA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E95298-4321-574C-999D-6D834C3B8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42AA626-AE46-D34B-9793-38B0381B0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38" y="681037"/>
            <a:ext cx="9460523" cy="598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8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DD5816-99C7-504C-A684-E9C7518D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de-DE" sz="5400"/>
              <a:t>3 x TEI Publisher bei der Karl Barth-Edition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Inhaltsplatzhalter 2">
            <a:extLst>
              <a:ext uri="{FF2B5EF4-FFF2-40B4-BE49-F238E27FC236}">
                <a16:creationId xmlns:a16="http://schemas.microsoft.com/office/drawing/2014/main" id="{40D561C6-4FDE-7C25-F055-C6DA027AEC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49959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831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Macintosh PowerPoint</Application>
  <PresentationFormat>Breitbild</PresentationFormat>
  <Paragraphs>34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TEI Publisher</vt:lpstr>
      <vt:lpstr>Was ist der TEI Publisher?</vt:lpstr>
      <vt:lpstr>TEI Processing Model</vt:lpstr>
      <vt:lpstr>TEI Processing Model</vt:lpstr>
      <vt:lpstr>Nachhaltigkeit</vt:lpstr>
      <vt:lpstr>PowerPoint-Präsentation</vt:lpstr>
      <vt:lpstr>Webcomponents</vt:lpstr>
      <vt:lpstr>PowerPoint-Präsentation</vt:lpstr>
      <vt:lpstr>3 x TEI Publisher bei der Karl Barth-Edition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TEI Publisher</dc:title>
  <dc:creator>Andreas Kränzle</dc:creator>
  <cp:lastModifiedBy>Andreas Kränzle</cp:lastModifiedBy>
  <cp:revision>3</cp:revision>
  <cp:lastPrinted>2022-05-19T11:15:32Z</cp:lastPrinted>
  <dcterms:created xsi:type="dcterms:W3CDTF">2022-05-19T06:12:20Z</dcterms:created>
  <dcterms:modified xsi:type="dcterms:W3CDTF">2022-05-19T15:53:25Z</dcterms:modified>
</cp:coreProperties>
</file>