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932E-A869-4DD1-973D-C40BCFF09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06102-7D6F-4795-9EBF-DE3F96EE5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41A00-8272-44C3-BE36-2D29F11B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C84-0376-415F-838D-47316567A2C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3676-FFE2-4CE2-84C3-828F895C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2B0F-A2A7-4CE9-A13E-6EE632F9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DE76-8D6C-4118-AA0F-92AFE11F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A42A-DDBF-4B70-8B69-72F53FA0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96719-0D3A-4571-812E-C45D58BD5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35FA-AA7C-464B-B0EC-E297087E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C84-0376-415F-838D-47316567A2C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50BC-27B0-4F7A-9330-700E58B5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F0F1-F48F-4DA7-8685-287D9B4D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DE76-8D6C-4118-AA0F-92AFE11F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88BF-7B90-4231-B8CE-DF8C26036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1A3C5-6371-43A6-B48F-0048D19DD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5E457-8F48-4CDA-9CBE-B4E6F871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C84-0376-415F-838D-47316567A2C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E8878-5B32-4E4B-8AAE-58D5680F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70052-19B4-4BD8-900B-0DA0BCC4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DE76-8D6C-4118-AA0F-92AFE11F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CD2B-100A-4145-AA21-096BE32B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F2EA-1D4F-4BF9-AE7C-C166BEAD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3A8EA-6EAE-4773-A635-61B4E1C4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C84-0376-415F-838D-47316567A2C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9459C-3973-4193-A275-FA6DBEC2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25F6-E883-4F18-8C68-C4120684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DE76-8D6C-4118-AA0F-92AFE11F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BBF5-D632-4BB8-B267-0F67B7D6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F794B-E41A-48BD-A2FF-97CD5587C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7107A-8648-444D-B76C-D095F0E9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C84-0376-415F-838D-47316567A2C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63B5-485C-4622-8284-4DB13903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EC952-6DA4-456B-B7D9-5DEFD771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DE76-8D6C-4118-AA0F-92AFE11F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D67A-205D-48D3-8699-9FD9E2AF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06BEE-D5A0-4927-9E63-CDFE5DA5C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C9CC6-2088-46CA-9D36-4856F9E83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65061-37C3-48C9-A19B-75D78A2A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C84-0376-415F-838D-47316567A2C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A0BCE-6C4B-4E87-92D7-90EA75DA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D796B-CBBB-46F3-B9A9-23ECA7B5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DE76-8D6C-4118-AA0F-92AFE11F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F9B4-B3BA-4E40-ADE9-5CCFC299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E5B2F-3D73-4BDC-82E2-600FDBBA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D7043-1276-4FE5-82DC-EB03B1414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4564A-7172-4E3E-AAF2-026ACA3EB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E263C-0284-465B-B941-30A0E791D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B299C-3F92-4BCA-8B0B-0B07F898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C84-0376-415F-838D-47316567A2C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17339-E048-4D88-BCF0-473BBD45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241BB-BADE-4B08-93A7-7D3999B5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DE76-8D6C-4118-AA0F-92AFE11F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5A35-AC3A-4CCA-9849-7E9A44BE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C97F-40CF-4D27-96BF-06A3DC8A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C84-0376-415F-838D-47316567A2C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E0300-D896-4360-B6FC-0558A9A1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EB280-6353-4083-8A57-6CA0794E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DE76-8D6C-4118-AA0F-92AFE11F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8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84727-7EE9-427C-BD8B-5C99533E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C84-0376-415F-838D-47316567A2C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1A11B-336E-4CB9-B720-59AA9ECB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D6666-8591-4FA9-9A0B-FBAC180A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DE76-8D6C-4118-AA0F-92AFE11F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E760-7B86-41B5-8C66-5DD42205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F2DD-0555-4BB2-BBFC-5B17B00C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AA94B-32EB-4C43-B6AC-B67C79F8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E007C-783B-4165-8429-22F65C21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C84-0376-415F-838D-47316567A2C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D77BB-C38A-4A03-9B97-E5165541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1DA01-CE77-4C71-9B12-E514BF2B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DE76-8D6C-4118-AA0F-92AFE11F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14E3-2EDF-408E-9356-648B99E6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EEC7D-5CCA-4DF2-B5F2-9C1B02334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29C8E-B677-4C64-ABC4-1A13A1638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A98BD-9D22-43B4-9F79-42BCB723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C84-0376-415F-838D-47316567A2C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434A8-546E-4856-8323-E85EC036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75C7B-0748-40D2-99C6-F20397A7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DE76-8D6C-4118-AA0F-92AFE11F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92F61-4B9D-4EB2-8389-29C41B5B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3137-19D8-4173-9D08-F1A8AF410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12D2-E449-4DF2-969E-59C753809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B5C84-0376-415F-838D-47316567A2C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487F-D35E-4462-A04B-7D855656C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BC3CE-E8F1-470B-91B9-9927AA96C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DE76-8D6C-4118-AA0F-92AFE11F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8869-2B80-4C5C-85CF-EAD3249D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Văn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Hiển</a:t>
            </a:r>
            <a:br>
              <a:rPr lang="en-US" dirty="0"/>
            </a:br>
            <a:r>
              <a:rPr lang="en-US" sz="4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phát</a:t>
            </a:r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hiện</a:t>
            </a:r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hãng</a:t>
            </a:r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xe</a:t>
            </a:r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oto</a:t>
            </a: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60AB0-DDD4-40C5-A8A4-EFD80C8C6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083C-9CE7-497B-B8BA-7C5EB44E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dirty="0" err="1"/>
              <a:t>:Sử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1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oto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detect ra </a:t>
            </a:r>
            <a:r>
              <a:rPr lang="en-US" dirty="0" err="1"/>
              <a:t>hãng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4A00-E253-4B74-BA15-CFB58DA6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ta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dataset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Car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có</a:t>
            </a:r>
            <a:r>
              <a:rPr lang="en-US" dirty="0"/>
              <a:t> 8000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train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có</a:t>
            </a:r>
            <a:r>
              <a:rPr lang="en-US" dirty="0"/>
              <a:t> 8000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test </a:t>
            </a:r>
            <a:r>
              <a:rPr lang="en-US" dirty="0" err="1"/>
              <a:t>và</a:t>
            </a:r>
            <a:r>
              <a:rPr lang="en-US" dirty="0"/>
              <a:t> validate</a:t>
            </a:r>
          </a:p>
        </p:txBody>
      </p:sp>
    </p:spTree>
    <p:extLst>
      <p:ext uri="{BB962C8B-B14F-4D97-AF65-F5344CB8AC3E}">
        <p14:creationId xmlns:p14="http://schemas.microsoft.com/office/powerpoint/2010/main" val="413164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F2B8-D786-47B4-98F4-9333D0EB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0239-1F1A-474C-94EB-42FC48B9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10" y="1883580"/>
            <a:ext cx="10515600" cy="4351338"/>
          </a:xfrm>
        </p:spPr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do google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data “</a:t>
            </a:r>
            <a:r>
              <a:rPr lang="en-US" dirty="0" err="1"/>
              <a:t>sạch</a:t>
            </a:r>
            <a:r>
              <a:rPr lang="en-US" dirty="0"/>
              <a:t>”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nhiên</a:t>
            </a:r>
            <a:br>
              <a:rPr lang="en-US" dirty="0"/>
            </a:b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data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ta 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scatter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label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6EC5DE-0CF8-4500-8480-315B233A4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2" y="4007073"/>
            <a:ext cx="36480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6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8573-5D02-49CF-A12A-A9FFEB3E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A028-DCBC-4BA1-BEDA-EA488D3F7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761"/>
            <a:ext cx="683760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Model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Transfer learning </a:t>
            </a:r>
            <a:r>
              <a:rPr lang="en-US" dirty="0" err="1"/>
              <a:t>với</a:t>
            </a:r>
            <a:r>
              <a:rPr lang="en-US" dirty="0"/>
              <a:t> InceptionV3, model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bang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ở layer Mixed0,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layer </a:t>
            </a:r>
            <a:r>
              <a:rPr lang="en-US" dirty="0" err="1"/>
              <a:t>Dense,Dropout,MaxPooling</a:t>
            </a:r>
            <a:r>
              <a:rPr lang="en-US" dirty="0"/>
              <a:t>, output </a:t>
            </a:r>
            <a:r>
              <a:rPr lang="en-US" dirty="0" err="1"/>
              <a:t>acivity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output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49 classes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Plot test and valid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luận:mô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/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overfitting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195D1C-D509-4CF8-BD07-89DAD420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982" y="0"/>
            <a:ext cx="17228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5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90C1-C32D-4B25-8B8E-052F9499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model(</a:t>
            </a:r>
            <a:r>
              <a:rPr lang="en-US" dirty="0" err="1"/>
              <a:t>Tiep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266B-2FB2-418E-BAB8-6E772682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transfer ta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CNN</a:t>
            </a:r>
          </a:p>
          <a:p>
            <a:r>
              <a:rPr lang="en-US" dirty="0"/>
              <a:t>Build model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layers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acc=88,15%(0.8815)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luận:mô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</a:t>
            </a:r>
            <a:r>
              <a:rPr lang="en-US" dirty="0" err="1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6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240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Hà Văn Hiển ứng dụng phát hiện hãng xe oto</vt:lpstr>
      <vt:lpstr>Bài toán:Sử dụng hình ảnh chụp được có chứa 1 chiếc xe oto để detect ra hãng xe  </vt:lpstr>
      <vt:lpstr>Thực hiện khảo sát và làm sạch dữ liệu</vt:lpstr>
      <vt:lpstr>Build model   </vt:lpstr>
      <vt:lpstr>Build model(Tiep)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Hà Văn Hiển ứng dụng phát hiện hãng xe oto</dc:title>
  <dc:creator>Hien Ha</dc:creator>
  <cp:lastModifiedBy>Hien Ha</cp:lastModifiedBy>
  <cp:revision>7</cp:revision>
  <dcterms:created xsi:type="dcterms:W3CDTF">2021-04-16T03:52:00Z</dcterms:created>
  <dcterms:modified xsi:type="dcterms:W3CDTF">2021-04-16T07:46:32Z</dcterms:modified>
</cp:coreProperties>
</file>