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1"/>
    <p:restoredTop sz="94713"/>
  </p:normalViewPr>
  <p:slideViewPr>
    <p:cSldViewPr snapToGrid="0" snapToObjects="1">
      <p:cViewPr>
        <p:scale>
          <a:sx n="150" d="100"/>
          <a:sy n="150" d="100"/>
        </p:scale>
        <p:origin x="10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C1C2E-487D-134D-83DF-965EF01124EC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2B6DC-7B8D-5640-8B4A-52D00D044C50}">
      <dgm:prSet phldrT="[Text]"/>
      <dgm:spPr/>
      <dgm:t>
        <a:bodyPr/>
        <a:lstStyle/>
        <a:p>
          <a:r>
            <a:rPr lang="en-US" dirty="0"/>
            <a:t>Build</a:t>
          </a:r>
        </a:p>
        <a:p>
          <a:r>
            <a:rPr lang="en-US" dirty="0"/>
            <a:t>(Containers/Charts)</a:t>
          </a:r>
        </a:p>
      </dgm:t>
    </dgm:pt>
    <dgm:pt modelId="{306B9FA9-E21E-8E40-B99B-E9D5C6103CB3}" type="parTrans" cxnId="{5CC676A2-A388-614D-A1D7-F926E92773CC}">
      <dgm:prSet/>
      <dgm:spPr/>
      <dgm:t>
        <a:bodyPr/>
        <a:lstStyle/>
        <a:p>
          <a:endParaRPr lang="en-US"/>
        </a:p>
      </dgm:t>
    </dgm:pt>
    <dgm:pt modelId="{A727E862-5FC4-714C-9685-E987EEEE6B72}" type="sibTrans" cxnId="{5CC676A2-A388-614D-A1D7-F926E92773CC}">
      <dgm:prSet/>
      <dgm:spPr/>
      <dgm:t>
        <a:bodyPr/>
        <a:lstStyle/>
        <a:p>
          <a:endParaRPr lang="en-US"/>
        </a:p>
      </dgm:t>
    </dgm:pt>
    <dgm:pt modelId="{CCD9AB23-18F7-2D4E-A19F-7131978FCEEB}">
      <dgm:prSet phldrT="[Text]"/>
      <dgm:spPr/>
      <dgm:t>
        <a:bodyPr/>
        <a:lstStyle/>
        <a:p>
          <a:r>
            <a:rPr lang="en-US" dirty="0"/>
            <a:t>Test locally</a:t>
          </a:r>
        </a:p>
      </dgm:t>
    </dgm:pt>
    <dgm:pt modelId="{283A43CD-BD1A-9A46-B4A8-27FA1A36A70C}" type="parTrans" cxnId="{7F868220-D22D-9A4C-84A4-A89DC6BBE8D1}">
      <dgm:prSet/>
      <dgm:spPr/>
      <dgm:t>
        <a:bodyPr/>
        <a:lstStyle/>
        <a:p>
          <a:endParaRPr lang="en-US"/>
        </a:p>
      </dgm:t>
    </dgm:pt>
    <dgm:pt modelId="{41EB4256-4C3D-EA46-9879-BE3A37B00640}" type="sibTrans" cxnId="{7F868220-D22D-9A4C-84A4-A89DC6BBE8D1}">
      <dgm:prSet/>
      <dgm:spPr/>
      <dgm:t>
        <a:bodyPr/>
        <a:lstStyle/>
        <a:p>
          <a:endParaRPr lang="en-US"/>
        </a:p>
      </dgm:t>
    </dgm:pt>
    <dgm:pt modelId="{D9C256D0-DDE5-2F43-96A6-77FAAE75A983}">
      <dgm:prSet phldrT="[Text]"/>
      <dgm:spPr/>
      <dgm:t>
        <a:bodyPr/>
        <a:lstStyle/>
        <a:p>
          <a:r>
            <a:rPr lang="en-US" dirty="0"/>
            <a:t>Deploy to cluster</a:t>
          </a:r>
        </a:p>
      </dgm:t>
    </dgm:pt>
    <dgm:pt modelId="{569E1B75-A605-1F42-914B-01C8D727E420}" type="parTrans" cxnId="{7E77616F-B7F3-3646-991A-69A90E6C7F47}">
      <dgm:prSet/>
      <dgm:spPr/>
      <dgm:t>
        <a:bodyPr/>
        <a:lstStyle/>
        <a:p>
          <a:endParaRPr lang="en-US"/>
        </a:p>
      </dgm:t>
    </dgm:pt>
    <dgm:pt modelId="{9CBE6B38-89CB-1241-8AD7-FA1E5237FC9C}" type="sibTrans" cxnId="{7E77616F-B7F3-3646-991A-69A90E6C7F47}">
      <dgm:prSet/>
      <dgm:spPr/>
      <dgm:t>
        <a:bodyPr/>
        <a:lstStyle/>
        <a:p>
          <a:endParaRPr lang="en-US"/>
        </a:p>
      </dgm:t>
    </dgm:pt>
    <dgm:pt modelId="{F97B6826-F7D9-C941-94E1-0691A2527A20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4919F7B3-81F6-DB4A-89C2-DDCA664CE15B}" type="parTrans" cxnId="{BF3DE036-FEC8-9549-9412-CEF8CD31FFCE}">
      <dgm:prSet/>
      <dgm:spPr/>
      <dgm:t>
        <a:bodyPr/>
        <a:lstStyle/>
        <a:p>
          <a:endParaRPr lang="en-US"/>
        </a:p>
      </dgm:t>
    </dgm:pt>
    <dgm:pt modelId="{14162061-8393-F948-8A1C-BE9D1A4AEBA8}" type="sibTrans" cxnId="{BF3DE036-FEC8-9549-9412-CEF8CD31FFCE}">
      <dgm:prSet/>
      <dgm:spPr/>
      <dgm:t>
        <a:bodyPr/>
        <a:lstStyle/>
        <a:p>
          <a:endParaRPr lang="en-US"/>
        </a:p>
      </dgm:t>
    </dgm:pt>
    <dgm:pt modelId="{99129308-835F-0D44-892B-13043079B491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8B44B675-4CB2-B64A-89CD-4CF87F5E5E68}" type="parTrans" cxnId="{3C377192-388D-1046-AD98-DF8E5C58FE6A}">
      <dgm:prSet/>
      <dgm:spPr/>
      <dgm:t>
        <a:bodyPr/>
        <a:lstStyle/>
        <a:p>
          <a:endParaRPr lang="en-US"/>
        </a:p>
      </dgm:t>
    </dgm:pt>
    <dgm:pt modelId="{02AD16C4-707C-BC4C-8D03-CB74511E1F26}" type="sibTrans" cxnId="{3C377192-388D-1046-AD98-DF8E5C58FE6A}">
      <dgm:prSet/>
      <dgm:spPr/>
      <dgm:t>
        <a:bodyPr/>
        <a:lstStyle/>
        <a:p>
          <a:endParaRPr lang="en-US"/>
        </a:p>
      </dgm:t>
    </dgm:pt>
    <dgm:pt modelId="{CC38332C-AE57-944E-813A-E92727D6CB4C}" type="pres">
      <dgm:prSet presAssocID="{808C1C2E-487D-134D-83DF-965EF01124EC}" presName="cycle" presStyleCnt="0">
        <dgm:presLayoutVars>
          <dgm:dir/>
          <dgm:resizeHandles val="exact"/>
        </dgm:presLayoutVars>
      </dgm:prSet>
      <dgm:spPr/>
    </dgm:pt>
    <dgm:pt modelId="{69C1108A-E1FC-EA42-848A-D701F004AEA9}" type="pres">
      <dgm:prSet presAssocID="{1032B6DC-7B8D-5640-8B4A-52D00D044C50}" presName="dummy" presStyleCnt="0"/>
      <dgm:spPr/>
    </dgm:pt>
    <dgm:pt modelId="{84CB67A4-646B-3A4F-94CD-59E6599FA6A0}" type="pres">
      <dgm:prSet presAssocID="{1032B6DC-7B8D-5640-8B4A-52D00D044C50}" presName="node" presStyleLbl="revTx" presStyleIdx="0" presStyleCnt="5">
        <dgm:presLayoutVars>
          <dgm:bulletEnabled val="1"/>
        </dgm:presLayoutVars>
      </dgm:prSet>
      <dgm:spPr/>
    </dgm:pt>
    <dgm:pt modelId="{A034113A-DAEE-2F48-B15E-8465B1D64020}" type="pres">
      <dgm:prSet presAssocID="{A727E862-5FC4-714C-9685-E987EEEE6B72}" presName="sibTrans" presStyleLbl="node1" presStyleIdx="0" presStyleCnt="5"/>
      <dgm:spPr/>
    </dgm:pt>
    <dgm:pt modelId="{62D2488F-F19F-3C41-94FB-C803C6096D24}" type="pres">
      <dgm:prSet presAssocID="{CCD9AB23-18F7-2D4E-A19F-7131978FCEEB}" presName="dummy" presStyleCnt="0"/>
      <dgm:spPr/>
    </dgm:pt>
    <dgm:pt modelId="{A8D924F0-250D-0249-90B4-B230ECE5EE13}" type="pres">
      <dgm:prSet presAssocID="{CCD9AB23-18F7-2D4E-A19F-7131978FCEEB}" presName="node" presStyleLbl="revTx" presStyleIdx="1" presStyleCnt="5">
        <dgm:presLayoutVars>
          <dgm:bulletEnabled val="1"/>
        </dgm:presLayoutVars>
      </dgm:prSet>
      <dgm:spPr/>
    </dgm:pt>
    <dgm:pt modelId="{8EBD7FAD-945E-1B40-922B-80C31E8D5429}" type="pres">
      <dgm:prSet presAssocID="{41EB4256-4C3D-EA46-9879-BE3A37B00640}" presName="sibTrans" presStyleLbl="node1" presStyleIdx="1" presStyleCnt="5"/>
      <dgm:spPr/>
    </dgm:pt>
    <dgm:pt modelId="{9DA7EDB4-E473-9C43-80D6-FD81DB511955}" type="pres">
      <dgm:prSet presAssocID="{D9C256D0-DDE5-2F43-96A6-77FAAE75A983}" presName="dummy" presStyleCnt="0"/>
      <dgm:spPr/>
    </dgm:pt>
    <dgm:pt modelId="{E317AD39-1945-AA4F-92AF-F037E0A8DA43}" type="pres">
      <dgm:prSet presAssocID="{D9C256D0-DDE5-2F43-96A6-77FAAE75A983}" presName="node" presStyleLbl="revTx" presStyleIdx="2" presStyleCnt="5">
        <dgm:presLayoutVars>
          <dgm:bulletEnabled val="1"/>
        </dgm:presLayoutVars>
      </dgm:prSet>
      <dgm:spPr/>
    </dgm:pt>
    <dgm:pt modelId="{6352AC2C-14F7-FD46-816F-74CF08E57209}" type="pres">
      <dgm:prSet presAssocID="{9CBE6B38-89CB-1241-8AD7-FA1E5237FC9C}" presName="sibTrans" presStyleLbl="node1" presStyleIdx="2" presStyleCnt="5"/>
      <dgm:spPr/>
    </dgm:pt>
    <dgm:pt modelId="{E1CDAD8D-2C4F-894C-9862-6E8C95237662}" type="pres">
      <dgm:prSet presAssocID="{F97B6826-F7D9-C941-94E1-0691A2527A20}" presName="dummy" presStyleCnt="0"/>
      <dgm:spPr/>
    </dgm:pt>
    <dgm:pt modelId="{209DCA57-D58A-0746-B171-45E61387E78D}" type="pres">
      <dgm:prSet presAssocID="{F97B6826-F7D9-C941-94E1-0691A2527A20}" presName="node" presStyleLbl="revTx" presStyleIdx="3" presStyleCnt="5">
        <dgm:presLayoutVars>
          <dgm:bulletEnabled val="1"/>
        </dgm:presLayoutVars>
      </dgm:prSet>
      <dgm:spPr/>
    </dgm:pt>
    <dgm:pt modelId="{19C8092C-FAEE-8D44-9238-667DBE8E7EF0}" type="pres">
      <dgm:prSet presAssocID="{14162061-8393-F948-8A1C-BE9D1A4AEBA8}" presName="sibTrans" presStyleLbl="node1" presStyleIdx="3" presStyleCnt="5"/>
      <dgm:spPr/>
    </dgm:pt>
    <dgm:pt modelId="{0739D431-D531-9C41-81B0-27A248D7ED13}" type="pres">
      <dgm:prSet presAssocID="{99129308-835F-0D44-892B-13043079B491}" presName="dummy" presStyleCnt="0"/>
      <dgm:spPr/>
    </dgm:pt>
    <dgm:pt modelId="{C68C094A-74C8-4540-A4A8-B37C66D6A9DC}" type="pres">
      <dgm:prSet presAssocID="{99129308-835F-0D44-892B-13043079B491}" presName="node" presStyleLbl="revTx" presStyleIdx="4" presStyleCnt="5">
        <dgm:presLayoutVars>
          <dgm:bulletEnabled val="1"/>
        </dgm:presLayoutVars>
      </dgm:prSet>
      <dgm:spPr/>
    </dgm:pt>
    <dgm:pt modelId="{E7C862A1-878C-1F41-BA5D-ED7E3964A6A6}" type="pres">
      <dgm:prSet presAssocID="{02AD16C4-707C-BC4C-8D03-CB74511E1F26}" presName="sibTrans" presStyleLbl="node1" presStyleIdx="4" presStyleCnt="5"/>
      <dgm:spPr/>
    </dgm:pt>
  </dgm:ptLst>
  <dgm:cxnLst>
    <dgm:cxn modelId="{15546D01-C96F-9142-8CDF-1A23B1C28FEA}" type="presOf" srcId="{CCD9AB23-18F7-2D4E-A19F-7131978FCEEB}" destId="{A8D924F0-250D-0249-90B4-B230ECE5EE13}" srcOrd="0" destOrd="0" presId="urn:microsoft.com/office/officeart/2005/8/layout/cycle1"/>
    <dgm:cxn modelId="{78F7E10D-AF23-D84D-A15F-E660DB637887}" type="presOf" srcId="{41EB4256-4C3D-EA46-9879-BE3A37B00640}" destId="{8EBD7FAD-945E-1B40-922B-80C31E8D5429}" srcOrd="0" destOrd="0" presId="urn:microsoft.com/office/officeart/2005/8/layout/cycle1"/>
    <dgm:cxn modelId="{7F868220-D22D-9A4C-84A4-A89DC6BBE8D1}" srcId="{808C1C2E-487D-134D-83DF-965EF01124EC}" destId="{CCD9AB23-18F7-2D4E-A19F-7131978FCEEB}" srcOrd="1" destOrd="0" parTransId="{283A43CD-BD1A-9A46-B4A8-27FA1A36A70C}" sibTransId="{41EB4256-4C3D-EA46-9879-BE3A37B00640}"/>
    <dgm:cxn modelId="{BF3DE036-FEC8-9549-9412-CEF8CD31FFCE}" srcId="{808C1C2E-487D-134D-83DF-965EF01124EC}" destId="{F97B6826-F7D9-C941-94E1-0691A2527A20}" srcOrd="3" destOrd="0" parTransId="{4919F7B3-81F6-DB4A-89C2-DDCA664CE15B}" sibTransId="{14162061-8393-F948-8A1C-BE9D1A4AEBA8}"/>
    <dgm:cxn modelId="{7200EC44-3807-0546-90E5-1DEA85FD6958}" type="presOf" srcId="{02AD16C4-707C-BC4C-8D03-CB74511E1F26}" destId="{E7C862A1-878C-1F41-BA5D-ED7E3964A6A6}" srcOrd="0" destOrd="0" presId="urn:microsoft.com/office/officeart/2005/8/layout/cycle1"/>
    <dgm:cxn modelId="{75FCE754-41FC-9C4D-AD14-FFF14352806F}" type="presOf" srcId="{D9C256D0-DDE5-2F43-96A6-77FAAE75A983}" destId="{E317AD39-1945-AA4F-92AF-F037E0A8DA43}" srcOrd="0" destOrd="0" presId="urn:microsoft.com/office/officeart/2005/8/layout/cycle1"/>
    <dgm:cxn modelId="{67520855-934C-A14F-AE0A-FC961CBBB4AB}" type="presOf" srcId="{A727E862-5FC4-714C-9685-E987EEEE6B72}" destId="{A034113A-DAEE-2F48-B15E-8465B1D64020}" srcOrd="0" destOrd="0" presId="urn:microsoft.com/office/officeart/2005/8/layout/cycle1"/>
    <dgm:cxn modelId="{7E77616F-B7F3-3646-991A-69A90E6C7F47}" srcId="{808C1C2E-487D-134D-83DF-965EF01124EC}" destId="{D9C256D0-DDE5-2F43-96A6-77FAAE75A983}" srcOrd="2" destOrd="0" parTransId="{569E1B75-A605-1F42-914B-01C8D727E420}" sibTransId="{9CBE6B38-89CB-1241-8AD7-FA1E5237FC9C}"/>
    <dgm:cxn modelId="{3C377192-388D-1046-AD98-DF8E5C58FE6A}" srcId="{808C1C2E-487D-134D-83DF-965EF01124EC}" destId="{99129308-835F-0D44-892B-13043079B491}" srcOrd="4" destOrd="0" parTransId="{8B44B675-4CB2-B64A-89CD-4CF87F5E5E68}" sibTransId="{02AD16C4-707C-BC4C-8D03-CB74511E1F26}"/>
    <dgm:cxn modelId="{BDF8F198-DA4D-4347-A6AE-127AB34A0753}" type="presOf" srcId="{F97B6826-F7D9-C941-94E1-0691A2527A20}" destId="{209DCA57-D58A-0746-B171-45E61387E78D}" srcOrd="0" destOrd="0" presId="urn:microsoft.com/office/officeart/2005/8/layout/cycle1"/>
    <dgm:cxn modelId="{CB846A9A-3BF5-A745-8FA6-05BC0CF4A9D8}" type="presOf" srcId="{1032B6DC-7B8D-5640-8B4A-52D00D044C50}" destId="{84CB67A4-646B-3A4F-94CD-59E6599FA6A0}" srcOrd="0" destOrd="0" presId="urn:microsoft.com/office/officeart/2005/8/layout/cycle1"/>
    <dgm:cxn modelId="{5CC676A2-A388-614D-A1D7-F926E92773CC}" srcId="{808C1C2E-487D-134D-83DF-965EF01124EC}" destId="{1032B6DC-7B8D-5640-8B4A-52D00D044C50}" srcOrd="0" destOrd="0" parTransId="{306B9FA9-E21E-8E40-B99B-E9D5C6103CB3}" sibTransId="{A727E862-5FC4-714C-9685-E987EEEE6B72}"/>
    <dgm:cxn modelId="{70F6E2AC-8401-DF44-843F-D55E251133F3}" type="presOf" srcId="{808C1C2E-487D-134D-83DF-965EF01124EC}" destId="{CC38332C-AE57-944E-813A-E92727D6CB4C}" srcOrd="0" destOrd="0" presId="urn:microsoft.com/office/officeart/2005/8/layout/cycle1"/>
    <dgm:cxn modelId="{760CB0B2-751D-324C-888A-0B9B5196533C}" type="presOf" srcId="{99129308-835F-0D44-892B-13043079B491}" destId="{C68C094A-74C8-4540-A4A8-B37C66D6A9DC}" srcOrd="0" destOrd="0" presId="urn:microsoft.com/office/officeart/2005/8/layout/cycle1"/>
    <dgm:cxn modelId="{F347B8C0-F8A6-BD4A-A3D9-4AE7913BDA73}" type="presOf" srcId="{9CBE6B38-89CB-1241-8AD7-FA1E5237FC9C}" destId="{6352AC2C-14F7-FD46-816F-74CF08E57209}" srcOrd="0" destOrd="0" presId="urn:microsoft.com/office/officeart/2005/8/layout/cycle1"/>
    <dgm:cxn modelId="{D1B8DFC9-F742-EB40-A280-187AF4206A14}" type="presOf" srcId="{14162061-8393-F948-8A1C-BE9D1A4AEBA8}" destId="{19C8092C-FAEE-8D44-9238-667DBE8E7EF0}" srcOrd="0" destOrd="0" presId="urn:microsoft.com/office/officeart/2005/8/layout/cycle1"/>
    <dgm:cxn modelId="{F3F2CB23-6B51-5542-BDBD-00BA3462CB20}" type="presParOf" srcId="{CC38332C-AE57-944E-813A-E92727D6CB4C}" destId="{69C1108A-E1FC-EA42-848A-D701F004AEA9}" srcOrd="0" destOrd="0" presId="urn:microsoft.com/office/officeart/2005/8/layout/cycle1"/>
    <dgm:cxn modelId="{E1F65C92-0BDF-A84F-B26D-8EADE6D80B30}" type="presParOf" srcId="{CC38332C-AE57-944E-813A-E92727D6CB4C}" destId="{84CB67A4-646B-3A4F-94CD-59E6599FA6A0}" srcOrd="1" destOrd="0" presId="urn:microsoft.com/office/officeart/2005/8/layout/cycle1"/>
    <dgm:cxn modelId="{04836DF2-ED81-944E-A253-3E43405F760F}" type="presParOf" srcId="{CC38332C-AE57-944E-813A-E92727D6CB4C}" destId="{A034113A-DAEE-2F48-B15E-8465B1D64020}" srcOrd="2" destOrd="0" presId="urn:microsoft.com/office/officeart/2005/8/layout/cycle1"/>
    <dgm:cxn modelId="{460024EE-C542-6645-A6D9-2CDA6FEC3F82}" type="presParOf" srcId="{CC38332C-AE57-944E-813A-E92727D6CB4C}" destId="{62D2488F-F19F-3C41-94FB-C803C6096D24}" srcOrd="3" destOrd="0" presId="urn:microsoft.com/office/officeart/2005/8/layout/cycle1"/>
    <dgm:cxn modelId="{4BD7F045-77AC-6C46-9864-0A39522E2918}" type="presParOf" srcId="{CC38332C-AE57-944E-813A-E92727D6CB4C}" destId="{A8D924F0-250D-0249-90B4-B230ECE5EE13}" srcOrd="4" destOrd="0" presId="urn:microsoft.com/office/officeart/2005/8/layout/cycle1"/>
    <dgm:cxn modelId="{750C799A-0DE3-A646-8DF5-62C7A79424AE}" type="presParOf" srcId="{CC38332C-AE57-944E-813A-E92727D6CB4C}" destId="{8EBD7FAD-945E-1B40-922B-80C31E8D5429}" srcOrd="5" destOrd="0" presId="urn:microsoft.com/office/officeart/2005/8/layout/cycle1"/>
    <dgm:cxn modelId="{AF61D7A7-8FC1-9A49-9928-2A5FEDA9749C}" type="presParOf" srcId="{CC38332C-AE57-944E-813A-E92727D6CB4C}" destId="{9DA7EDB4-E473-9C43-80D6-FD81DB511955}" srcOrd="6" destOrd="0" presId="urn:microsoft.com/office/officeart/2005/8/layout/cycle1"/>
    <dgm:cxn modelId="{A4C64C78-60EC-6B48-8F3A-0E5D97CE2F75}" type="presParOf" srcId="{CC38332C-AE57-944E-813A-E92727D6CB4C}" destId="{E317AD39-1945-AA4F-92AF-F037E0A8DA43}" srcOrd="7" destOrd="0" presId="urn:microsoft.com/office/officeart/2005/8/layout/cycle1"/>
    <dgm:cxn modelId="{59AFCC94-48DD-474A-820B-58139563241F}" type="presParOf" srcId="{CC38332C-AE57-944E-813A-E92727D6CB4C}" destId="{6352AC2C-14F7-FD46-816F-74CF08E57209}" srcOrd="8" destOrd="0" presId="urn:microsoft.com/office/officeart/2005/8/layout/cycle1"/>
    <dgm:cxn modelId="{13D67D8F-2018-F04D-A3B5-9A1E5493438C}" type="presParOf" srcId="{CC38332C-AE57-944E-813A-E92727D6CB4C}" destId="{E1CDAD8D-2C4F-894C-9862-6E8C95237662}" srcOrd="9" destOrd="0" presId="urn:microsoft.com/office/officeart/2005/8/layout/cycle1"/>
    <dgm:cxn modelId="{A3BE591D-0661-CF4C-AD85-379CC8BAEFC5}" type="presParOf" srcId="{CC38332C-AE57-944E-813A-E92727D6CB4C}" destId="{209DCA57-D58A-0746-B171-45E61387E78D}" srcOrd="10" destOrd="0" presId="urn:microsoft.com/office/officeart/2005/8/layout/cycle1"/>
    <dgm:cxn modelId="{A6C616E7-75BE-714E-8F9D-05D8A4FDAC69}" type="presParOf" srcId="{CC38332C-AE57-944E-813A-E92727D6CB4C}" destId="{19C8092C-FAEE-8D44-9238-667DBE8E7EF0}" srcOrd="11" destOrd="0" presId="urn:microsoft.com/office/officeart/2005/8/layout/cycle1"/>
    <dgm:cxn modelId="{55BF9660-B5EA-3743-8D8B-33BA28B71907}" type="presParOf" srcId="{CC38332C-AE57-944E-813A-E92727D6CB4C}" destId="{0739D431-D531-9C41-81B0-27A248D7ED13}" srcOrd="12" destOrd="0" presId="urn:microsoft.com/office/officeart/2005/8/layout/cycle1"/>
    <dgm:cxn modelId="{56D3BF91-B8B4-614C-A5A6-BFB41DF0198C}" type="presParOf" srcId="{CC38332C-AE57-944E-813A-E92727D6CB4C}" destId="{C68C094A-74C8-4540-A4A8-B37C66D6A9DC}" srcOrd="13" destOrd="0" presId="urn:microsoft.com/office/officeart/2005/8/layout/cycle1"/>
    <dgm:cxn modelId="{31B1DF9D-27E0-C34D-85B6-B4B7A1B48DA1}" type="presParOf" srcId="{CC38332C-AE57-944E-813A-E92727D6CB4C}" destId="{E7C862A1-878C-1F41-BA5D-ED7E3964A6A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B67A4-646B-3A4F-94CD-59E6599FA6A0}">
      <dsp:nvSpPr>
        <dsp:cNvPr id="0" name=""/>
        <dsp:cNvSpPr/>
      </dsp:nvSpPr>
      <dsp:spPr>
        <a:xfrm>
          <a:off x="734028" y="6076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Build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(Containers/Charts)</a:t>
          </a:r>
        </a:p>
      </dsp:txBody>
      <dsp:txXfrm>
        <a:off x="734028" y="6076"/>
        <a:ext cx="210896" cy="210896"/>
      </dsp:txXfrm>
    </dsp:sp>
    <dsp:sp modelId="{A034113A-DAEE-2F48-B15E-8465B1D64020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21292814"/>
            <a:gd name="adj4" fmla="val 197666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24F0-250D-0249-90B4-B230ECE5EE13}">
      <dsp:nvSpPr>
        <dsp:cNvPr id="0" name=""/>
        <dsp:cNvSpPr/>
      </dsp:nvSpPr>
      <dsp:spPr>
        <a:xfrm>
          <a:off x="861448" y="398234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 locally</a:t>
          </a:r>
        </a:p>
      </dsp:txBody>
      <dsp:txXfrm>
        <a:off x="861448" y="398234"/>
        <a:ext cx="210896" cy="210896"/>
      </dsp:txXfrm>
    </dsp:sp>
    <dsp:sp modelId="{8EBD7FAD-945E-1B40-922B-80C31E8D5429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4014255"/>
            <a:gd name="adj4" fmla="val 2253840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7AD39-1945-AA4F-92AF-F037E0A8DA43}">
      <dsp:nvSpPr>
        <dsp:cNvPr id="0" name=""/>
        <dsp:cNvSpPr/>
      </dsp:nvSpPr>
      <dsp:spPr>
        <a:xfrm>
          <a:off x="527858" y="640601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Deploy to cluster</a:t>
          </a:r>
        </a:p>
      </dsp:txBody>
      <dsp:txXfrm>
        <a:off x="527858" y="640601"/>
        <a:ext cx="210896" cy="210896"/>
      </dsp:txXfrm>
    </dsp:sp>
    <dsp:sp modelId="{6352AC2C-14F7-FD46-816F-74CF08E57209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8210142"/>
            <a:gd name="adj4" fmla="val 644972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DCA57-D58A-0746-B171-45E61387E78D}">
      <dsp:nvSpPr>
        <dsp:cNvPr id="0" name=""/>
        <dsp:cNvSpPr/>
      </dsp:nvSpPr>
      <dsp:spPr>
        <a:xfrm>
          <a:off x="194269" y="398234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Test</a:t>
          </a:r>
        </a:p>
      </dsp:txBody>
      <dsp:txXfrm>
        <a:off x="194269" y="398234"/>
        <a:ext cx="210896" cy="210896"/>
      </dsp:txXfrm>
    </dsp:sp>
    <dsp:sp modelId="{19C8092C-FAEE-8D44-9238-667DBE8E7EF0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12297368"/>
            <a:gd name="adj4" fmla="val 10771168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094A-74C8-4540-A4A8-B37C66D6A9DC}">
      <dsp:nvSpPr>
        <dsp:cNvPr id="0" name=""/>
        <dsp:cNvSpPr/>
      </dsp:nvSpPr>
      <dsp:spPr>
        <a:xfrm>
          <a:off x="321689" y="6076"/>
          <a:ext cx="210896" cy="210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Dev</a:t>
          </a:r>
        </a:p>
      </dsp:txBody>
      <dsp:txXfrm>
        <a:off x="321689" y="6076"/>
        <a:ext cx="210896" cy="210896"/>
      </dsp:txXfrm>
    </dsp:sp>
    <dsp:sp modelId="{E7C862A1-878C-1F41-BA5D-ED7E3964A6A6}">
      <dsp:nvSpPr>
        <dsp:cNvPr id="0" name=""/>
        <dsp:cNvSpPr/>
      </dsp:nvSpPr>
      <dsp:spPr>
        <a:xfrm>
          <a:off x="237998" y="-15"/>
          <a:ext cx="790617" cy="790617"/>
        </a:xfrm>
        <a:prstGeom prst="circularArrow">
          <a:avLst>
            <a:gd name="adj1" fmla="val 5202"/>
            <a:gd name="adj2" fmla="val 336018"/>
            <a:gd name="adj3" fmla="val 16865245"/>
            <a:gd name="adj4" fmla="val 151987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28DA-3FA9-174A-B143-1D34B0FB8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642D-E41F-3C45-B197-2F0241E6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2CB3-A510-6540-A5B5-E5589980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7A9E-CE87-5C4C-9EAF-948C187E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B4A9-8CB6-B04E-A518-1F8D1968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4D77-5DCF-4444-AD37-E50C5BD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EF7B-4269-E446-B22D-B1A3AE44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7664-F10A-C74A-933F-B2297A7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C4F4-4AE8-BF42-BB82-170130A2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3958-A447-E145-AF66-BD0A6298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28589-82B8-E94D-B5B6-88674AAC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7C64-B486-4149-A59C-F20E22C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C6E2-6745-0341-8332-63A62BA3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D78B-D7E6-6444-9095-0E19145B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4F65-E66A-D144-AA86-4D5EDB6A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EACF-CB6C-CB41-B786-87032784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A07D-CEF6-DE41-8241-48E77828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27CC-3A06-2B4A-8976-921C7665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423F-5298-A549-965C-5E26A98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2941-995E-794A-8871-A2012F40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F57E-F546-5C4B-B683-B1509AD9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1B307-98D8-E140-9F99-660CB6E5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3DCA-16E9-6E41-B7C1-F7A990B8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C4F0-EB75-C043-A3F1-BE064C64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F845-0166-6342-9E6A-3797ACD3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388-62B9-A24C-B1AE-DFF5922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1ACD-1EE1-5A44-B8F8-EF2EDD576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863E-2CE8-194E-84A9-0AECD970F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5187-9E84-7140-BDEA-698AA92B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BB6A-E626-7342-A196-914A856E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CFA0-D56D-1340-AD12-743E857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0B0-87D1-224B-9139-6B177E66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4A91-1475-0E4C-816F-A179A1F2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07158-A56D-C242-A686-621E45EE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6173D-C9D0-FC41-90F3-27A709D4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8A4C8-B73F-2F47-AFD6-74E62FD5E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FD9F-1E1C-0642-B79B-3854862A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B7F9-BACA-2B4E-B7C4-66579610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5922D-8AFC-A241-8995-07BCB31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66B6-34F7-7E46-8883-C9686308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33F-2E93-A247-B0A7-06837614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8318C-2868-B145-8B3A-B653468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0225-9C18-2B47-99C8-26AB8BD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8F885-1F91-A441-B01F-9E132B74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8C0F7-83F7-B04D-B58D-579D357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0584-9084-CA44-BD02-A0A9FDB4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EB58-7DCF-C641-B915-AA96712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515D-0A84-B147-A865-F50F2FC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2382-8CEE-0846-A0FB-E1AD8D33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5F1C-E47D-1F46-84D5-9D897D92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6523-D351-F64A-9AF9-CF0AB4B5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5E880-E0DE-584B-A52E-D5B85BB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2EDB-2F2E-EA4D-858B-AC2D134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095F-8E38-B942-B48B-A8D2C746E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8571-53DB-1A46-973B-E88F9722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BC034-E846-BB48-9502-2570798B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B09F-5477-B740-BCCA-CBAC3B21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6066-8295-AA4B-965F-A9FD3B6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D4CB-834C-3A4D-982F-821DAC4E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2094-3CF1-6443-AF32-062A0F64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3CB1-00DA-C84E-A9C0-2457902B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7153-8083-D94A-89E8-CA2525C5AA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80B9-F03A-FA4D-93C9-F2B71A888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4EF2-46EC-A74C-8D67-C6840C7D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0240-9F94-E646-8AE0-F3D1A918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tiff"/><Relationship Id="rId4" Type="http://schemas.openxmlformats.org/officeDocument/2006/relationships/diagramLayout" Target="../diagrams/layout1.xml"/><Relationship Id="rId9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BA6CF93-0292-8A47-AEBD-BD9F8FD37E1D}"/>
              </a:ext>
            </a:extLst>
          </p:cNvPr>
          <p:cNvGrpSpPr/>
          <p:nvPr/>
        </p:nvGrpSpPr>
        <p:grpSpPr>
          <a:xfrm>
            <a:off x="311573" y="115145"/>
            <a:ext cx="3115734" cy="3188547"/>
            <a:chOff x="311573" y="123612"/>
            <a:chExt cx="3115734" cy="31885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D1FB27-AF16-DB48-B4DA-658CA0BC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12" y="1447799"/>
              <a:ext cx="540173" cy="54017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905FA-61CA-1644-AA7C-A2C384111295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95741-4C91-FD45-89F9-5224CA00118A}"/>
                </a:ext>
              </a:extLst>
            </p:cNvPr>
            <p:cNvSpPr txBox="1"/>
            <p:nvPr/>
          </p:nvSpPr>
          <p:spPr>
            <a:xfrm>
              <a:off x="993985" y="123612"/>
              <a:ext cx="1413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Team</a:t>
              </a:r>
            </a:p>
          </p:txBody>
        </p:sp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BFDC9757-D187-E245-A5E0-B03E8043C6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7771091"/>
                </p:ext>
              </p:extLst>
            </p:nvPr>
          </p:nvGraphicFramePr>
          <p:xfrm>
            <a:off x="826346" y="729164"/>
            <a:ext cx="1266614" cy="8517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55FE0B-D553-4E48-A134-70E1AFB64FC8}"/>
                </a:ext>
              </a:extLst>
            </p:cNvPr>
            <p:cNvSpPr txBox="1"/>
            <p:nvPr/>
          </p:nvSpPr>
          <p:spPr>
            <a:xfrm>
              <a:off x="1119656" y="989237"/>
              <a:ext cx="679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 Dev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10F94811-C6D0-9649-8D4E-1DF5E540724D}"/>
                </a:ext>
              </a:extLst>
            </p:cNvPr>
            <p:cNvSpPr/>
            <p:nvPr/>
          </p:nvSpPr>
          <p:spPr>
            <a:xfrm>
              <a:off x="1970643" y="997531"/>
              <a:ext cx="537945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15B6E8-5103-464D-B1E9-7A6669C536EB}"/>
                </a:ext>
              </a:extLst>
            </p:cNvPr>
            <p:cNvSpPr/>
            <p:nvPr/>
          </p:nvSpPr>
          <p:spPr>
            <a:xfrm>
              <a:off x="2587413" y="853440"/>
              <a:ext cx="521547" cy="5147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</a:t>
              </a:r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9E3359DA-B338-8747-B1DC-0BB686A97595}"/>
                </a:ext>
              </a:extLst>
            </p:cNvPr>
            <p:cNvSpPr/>
            <p:nvPr/>
          </p:nvSpPr>
          <p:spPr>
            <a:xfrm>
              <a:off x="2790612" y="1447799"/>
              <a:ext cx="142241" cy="299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A9D799C9-6817-AC48-841D-070455D16E1B}"/>
                </a:ext>
              </a:extLst>
            </p:cNvPr>
            <p:cNvSpPr/>
            <p:nvPr/>
          </p:nvSpPr>
          <p:spPr>
            <a:xfrm rot="5400000">
              <a:off x="1904149" y="2201331"/>
              <a:ext cx="168496" cy="5088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E8E20-A310-EC48-90DB-5FB79C36146B}"/>
                </a:ext>
              </a:extLst>
            </p:cNvPr>
            <p:cNvSpPr txBox="1"/>
            <p:nvPr/>
          </p:nvSpPr>
          <p:spPr>
            <a:xfrm>
              <a:off x="1652290" y="2104309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Code review/</a:t>
              </a:r>
            </a:p>
            <a:p>
              <a:r>
                <a:rPr lang="en-US" sz="700" dirty="0"/>
                <a:t>retest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74D4BCE-C931-4C4F-AE15-274AA728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3341" y="2232653"/>
              <a:ext cx="419947" cy="41994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65E542-CCB3-6B47-A9B2-8114B1E52D5B}"/>
                </a:ext>
              </a:extLst>
            </p:cNvPr>
            <p:cNvSpPr txBox="1"/>
            <p:nvPr/>
          </p:nvSpPr>
          <p:spPr>
            <a:xfrm>
              <a:off x="1082345" y="2600532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Merge</a:t>
              </a:r>
            </a:p>
          </p:txBody>
        </p:sp>
      </p:grpSp>
      <p:sp>
        <p:nvSpPr>
          <p:cNvPr id="45" name="Notched Right Arrow 44">
            <a:extLst>
              <a:ext uri="{FF2B5EF4-FFF2-40B4-BE49-F238E27FC236}">
                <a16:creationId xmlns:a16="http://schemas.microsoft.com/office/drawing/2014/main" id="{F9D18079-8AFF-024E-86DF-EF472402FF14}"/>
              </a:ext>
            </a:extLst>
          </p:cNvPr>
          <p:cNvSpPr/>
          <p:nvPr/>
        </p:nvSpPr>
        <p:spPr>
          <a:xfrm>
            <a:off x="3565312" y="1560591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FF575B-615F-1E43-BF60-80D0429436BC}"/>
              </a:ext>
            </a:extLst>
          </p:cNvPr>
          <p:cNvSpPr txBox="1"/>
          <p:nvPr/>
        </p:nvSpPr>
        <p:spPr>
          <a:xfrm>
            <a:off x="3574032" y="133605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Required content is in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328018-208F-5C41-995E-860C36F2034B}"/>
              </a:ext>
            </a:extLst>
          </p:cNvPr>
          <p:cNvGrpSpPr/>
          <p:nvPr/>
        </p:nvGrpSpPr>
        <p:grpSpPr>
          <a:xfrm>
            <a:off x="5139265" y="128143"/>
            <a:ext cx="3115734" cy="3188547"/>
            <a:chOff x="5139265" y="102742"/>
            <a:chExt cx="3115734" cy="318854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D8612E-E90A-B246-84B2-EE31E0C4FBE1}"/>
                </a:ext>
              </a:extLst>
            </p:cNvPr>
            <p:cNvSpPr/>
            <p:nvPr/>
          </p:nvSpPr>
          <p:spPr>
            <a:xfrm>
              <a:off x="5139265" y="45326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194A5D-8AAC-0E48-AD42-F6E64588EA4F}"/>
                </a:ext>
              </a:extLst>
            </p:cNvPr>
            <p:cNvSpPr txBox="1"/>
            <p:nvPr/>
          </p:nvSpPr>
          <p:spPr>
            <a:xfrm>
              <a:off x="5821677" y="102742"/>
              <a:ext cx="173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A Owner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153EBAA-1C6C-D041-B1DC-AF02BC628ADF}"/>
                </a:ext>
              </a:extLst>
            </p:cNvPr>
            <p:cNvSpPr/>
            <p:nvPr/>
          </p:nvSpPr>
          <p:spPr>
            <a:xfrm>
              <a:off x="5894892" y="966413"/>
              <a:ext cx="814092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12CE2C-9E83-334E-892C-82C93EC0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7802" y="796627"/>
              <a:ext cx="518553" cy="51855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97D7E8-A0CF-944E-BFBC-02A8395C08D9}"/>
                </a:ext>
              </a:extLst>
            </p:cNvPr>
            <p:cNvSpPr txBox="1"/>
            <p:nvPr/>
          </p:nvSpPr>
          <p:spPr>
            <a:xfrm>
              <a:off x="5804274" y="791095"/>
              <a:ext cx="1011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Makes Service Release</a:t>
              </a:r>
            </a:p>
          </p:txBody>
        </p:sp>
        <p:sp>
          <p:nvSpPr>
            <p:cNvPr id="48" name="Bent Arrow 47">
              <a:extLst>
                <a:ext uri="{FF2B5EF4-FFF2-40B4-BE49-F238E27FC236}">
                  <a16:creationId xmlns:a16="http://schemas.microsoft.com/office/drawing/2014/main" id="{357DAFCD-A4D1-7F4F-B20C-11E75DB492B7}"/>
                </a:ext>
              </a:extLst>
            </p:cNvPr>
            <p:cNvSpPr/>
            <p:nvPr/>
          </p:nvSpPr>
          <p:spPr>
            <a:xfrm rot="10800000">
              <a:off x="6708984" y="2192303"/>
              <a:ext cx="766820" cy="521560"/>
            </a:xfrm>
            <a:prstGeom prst="bentArrow">
              <a:avLst>
                <a:gd name="adj1" fmla="val 25000"/>
                <a:gd name="adj2" fmla="val 23438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3537CA-F5D2-7A43-A1D1-B966D24275DC}"/>
                </a:ext>
              </a:extLst>
            </p:cNvPr>
            <p:cNvSpPr txBox="1"/>
            <p:nvPr/>
          </p:nvSpPr>
          <p:spPr>
            <a:xfrm>
              <a:off x="7426964" y="2287299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Success</a:t>
              </a:r>
            </a:p>
          </p:txBody>
        </p:sp>
      </p:grp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F54187B4-189B-F24A-9A09-39D3C3656BB6}"/>
              </a:ext>
            </a:extLst>
          </p:cNvPr>
          <p:cNvSpPr/>
          <p:nvPr/>
        </p:nvSpPr>
        <p:spPr>
          <a:xfrm>
            <a:off x="11428353" y="3062195"/>
            <a:ext cx="692170" cy="19134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A6972C-2053-494D-A703-66E9A9ACCA46}"/>
              </a:ext>
            </a:extLst>
          </p:cNvPr>
          <p:cNvGrpSpPr/>
          <p:nvPr/>
        </p:nvGrpSpPr>
        <p:grpSpPr>
          <a:xfrm>
            <a:off x="8324471" y="3600083"/>
            <a:ext cx="3115734" cy="3188547"/>
            <a:chOff x="311573" y="123612"/>
            <a:chExt cx="3115734" cy="31885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0E2A0E-E9D4-E649-ABEC-2F4FD9814E2B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EF77B9-5E5E-BF4C-80CF-4AC2EB19AD03}"/>
                </a:ext>
              </a:extLst>
            </p:cNvPr>
            <p:cNvSpPr txBox="1"/>
            <p:nvPr/>
          </p:nvSpPr>
          <p:spPr>
            <a:xfrm>
              <a:off x="993985" y="123612"/>
              <a:ext cx="233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Daily Release (CI team)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457FBA-B7A3-9F47-9125-F64469530225}"/>
                </a:ext>
              </a:extLst>
            </p:cNvPr>
            <p:cNvSpPr txBox="1"/>
            <p:nvPr/>
          </p:nvSpPr>
          <p:spPr>
            <a:xfrm>
              <a:off x="383467" y="1329408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Maglev Release </a:t>
              </a:r>
            </a:p>
            <a:p>
              <a:r>
                <a:rPr lang="en-US" sz="1000" dirty="0"/>
                <a:t>Spec Repo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1C1FC92-0E0C-D44F-AB2E-75B7E5E8DFCF}"/>
                </a:ext>
              </a:extLst>
            </p:cNvPr>
            <p:cNvSpPr/>
            <p:nvPr/>
          </p:nvSpPr>
          <p:spPr>
            <a:xfrm>
              <a:off x="1119224" y="1011155"/>
              <a:ext cx="537945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own Arrow 70">
              <a:extLst>
                <a:ext uri="{FF2B5EF4-FFF2-40B4-BE49-F238E27FC236}">
                  <a16:creationId xmlns:a16="http://schemas.microsoft.com/office/drawing/2014/main" id="{7840A3BA-C2F8-4C4A-B8A3-D0112AD8B8A6}"/>
                </a:ext>
              </a:extLst>
            </p:cNvPr>
            <p:cNvSpPr/>
            <p:nvPr/>
          </p:nvSpPr>
          <p:spPr>
            <a:xfrm>
              <a:off x="2724328" y="1789804"/>
              <a:ext cx="115378" cy="516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32FD28-8843-DF49-B658-E466B976C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921" y="4123620"/>
            <a:ext cx="791318" cy="79131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0832810-04C5-B145-9277-1684303EFC38}"/>
              </a:ext>
            </a:extLst>
          </p:cNvPr>
          <p:cNvSpPr txBox="1"/>
          <p:nvPr/>
        </p:nvSpPr>
        <p:spPr>
          <a:xfrm>
            <a:off x="9056757" y="4288289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tip.yaml</a:t>
            </a:r>
            <a:endParaRPr lang="en-US" sz="1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51D01A3-F7A9-B742-AD49-87AB0FE2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5917"/>
              </p:ext>
            </p:extLst>
          </p:nvPr>
        </p:nvGraphicFramePr>
        <p:xfrm>
          <a:off x="2263244" y="1774281"/>
          <a:ext cx="1057847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47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</a:t>
                      </a:r>
                      <a:r>
                        <a:rPr lang="en-US" sz="900" dirty="0" err="1"/>
                        <a:t>Linting</a:t>
                      </a:r>
                      <a:r>
                        <a:rPr lang="en-US" sz="900" dirty="0"/>
                        <a:t>, formatting, static analysis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 and helm chart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Tests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Code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5B23027-EEB4-E14C-B04E-12433FC8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3110"/>
              </p:ext>
            </p:extLst>
          </p:nvPr>
        </p:nvGraphicFramePr>
        <p:xfrm>
          <a:off x="6791911" y="676530"/>
          <a:ext cx="1315410" cy="145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Service Release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containers/helm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Create last known stable maglev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 /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347AB459-80AC-7F47-865F-F5EB81CC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77890"/>
              </p:ext>
            </p:extLst>
          </p:nvPr>
        </p:nvGraphicFramePr>
        <p:xfrm>
          <a:off x="5311156" y="2271562"/>
          <a:ext cx="1315410" cy="88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Artifact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Container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D9CD4EAB-D75F-3345-8A66-9132BD13683F}"/>
              </a:ext>
            </a:extLst>
          </p:cNvPr>
          <p:cNvGrpSpPr/>
          <p:nvPr/>
        </p:nvGrpSpPr>
        <p:grpSpPr>
          <a:xfrm>
            <a:off x="8322737" y="128142"/>
            <a:ext cx="3115734" cy="3188547"/>
            <a:chOff x="5139265" y="102742"/>
            <a:chExt cx="3115734" cy="318854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69BA7F-06E3-FC41-888F-A8AC5513ACB5}"/>
                </a:ext>
              </a:extLst>
            </p:cNvPr>
            <p:cNvSpPr/>
            <p:nvPr/>
          </p:nvSpPr>
          <p:spPr>
            <a:xfrm>
              <a:off x="5139265" y="45326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99A343-E7BA-C543-A014-D1AD0BC1C242}"/>
                </a:ext>
              </a:extLst>
            </p:cNvPr>
            <p:cNvSpPr txBox="1"/>
            <p:nvPr/>
          </p:nvSpPr>
          <p:spPr>
            <a:xfrm>
              <a:off x="5821677" y="102742"/>
              <a:ext cx="1732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 B Owner</a:t>
              </a: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0D5C71AD-81B5-494E-AE09-5634CF5084D0}"/>
                </a:ext>
              </a:extLst>
            </p:cNvPr>
            <p:cNvSpPr/>
            <p:nvPr/>
          </p:nvSpPr>
          <p:spPr>
            <a:xfrm>
              <a:off x="5894892" y="966413"/>
              <a:ext cx="814092" cy="16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D228692-438F-3B45-800F-4ABD4360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7802" y="796627"/>
              <a:ext cx="518553" cy="51855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DF0F3-4F34-F44B-A428-65EFA2778885}"/>
                </a:ext>
              </a:extLst>
            </p:cNvPr>
            <p:cNvSpPr txBox="1"/>
            <p:nvPr/>
          </p:nvSpPr>
          <p:spPr>
            <a:xfrm>
              <a:off x="5804274" y="791095"/>
              <a:ext cx="10118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Makes Service Release</a:t>
              </a:r>
            </a:p>
          </p:txBody>
        </p:sp>
        <p:sp>
          <p:nvSpPr>
            <p:cNvPr id="86" name="Bent Arrow 85">
              <a:extLst>
                <a:ext uri="{FF2B5EF4-FFF2-40B4-BE49-F238E27FC236}">
                  <a16:creationId xmlns:a16="http://schemas.microsoft.com/office/drawing/2014/main" id="{22B01C5F-A02F-194A-8F16-E5AB6193ABB2}"/>
                </a:ext>
              </a:extLst>
            </p:cNvPr>
            <p:cNvSpPr/>
            <p:nvPr/>
          </p:nvSpPr>
          <p:spPr>
            <a:xfrm rot="10800000">
              <a:off x="6708984" y="2192303"/>
              <a:ext cx="766820" cy="521560"/>
            </a:xfrm>
            <a:prstGeom prst="bentArrow">
              <a:avLst>
                <a:gd name="adj1" fmla="val 25000"/>
                <a:gd name="adj2" fmla="val 23438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E426F4-DD90-FA4E-A323-487DC3864BE3}"/>
                </a:ext>
              </a:extLst>
            </p:cNvPr>
            <p:cNvSpPr txBox="1"/>
            <p:nvPr/>
          </p:nvSpPr>
          <p:spPr>
            <a:xfrm>
              <a:off x="7426964" y="2287299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Success</a:t>
              </a: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6A91136-60B5-594F-9BF8-1B263585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16959"/>
              </p:ext>
            </p:extLst>
          </p:nvPr>
        </p:nvGraphicFramePr>
        <p:xfrm>
          <a:off x="9975383" y="676529"/>
          <a:ext cx="1315410" cy="145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280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Service Release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41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containers/helm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Create last known stable maglev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Deploy to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 /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7BC2DCF-4D29-C241-88A7-2FFC57AD1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99359"/>
              </p:ext>
            </p:extLst>
          </p:nvPr>
        </p:nvGraphicFramePr>
        <p:xfrm>
          <a:off x="8494628" y="2271561"/>
          <a:ext cx="1315410" cy="88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10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Artifact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Container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Stable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3FFC685C-D104-0940-977F-931F267D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50670"/>
              </p:ext>
            </p:extLst>
          </p:nvPr>
        </p:nvGraphicFramePr>
        <p:xfrm>
          <a:off x="9738378" y="4186777"/>
          <a:ext cx="1455872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2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15346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Integration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Pull Stable Charts as per spec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Build and Deploy Cluster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Smoke/Sanity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</a:t>
                      </a:r>
                      <a:r>
                        <a:rPr lang="en-US" sz="900" dirty="0" err="1"/>
                        <a:t>TestOnDemand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Run automated regressions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4C2B99B7-F741-FE4E-BC89-F9371E4A37D9}"/>
              </a:ext>
            </a:extLst>
          </p:cNvPr>
          <p:cNvSpPr txBox="1"/>
          <p:nvPr/>
        </p:nvSpPr>
        <p:spPr>
          <a:xfrm>
            <a:off x="10784546" y="5480606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7BE7086-1AA3-374D-A49F-352A8DF695CD}"/>
              </a:ext>
            </a:extLst>
          </p:cNvPr>
          <p:cNvSpPr/>
          <p:nvPr/>
        </p:nvSpPr>
        <p:spPr>
          <a:xfrm>
            <a:off x="10173671" y="5833531"/>
            <a:ext cx="1194689" cy="677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Candidate</a:t>
            </a: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A4FDF1A4-FE9D-6C4C-BC22-BA40257F723D}"/>
              </a:ext>
            </a:extLst>
          </p:cNvPr>
          <p:cNvSpPr/>
          <p:nvPr/>
        </p:nvSpPr>
        <p:spPr>
          <a:xfrm rot="5400000">
            <a:off x="9898098" y="6048754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6B7262B-79DE-6E43-AA90-22CC091AB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96521"/>
              </p:ext>
            </p:extLst>
          </p:nvPr>
        </p:nvGraphicFramePr>
        <p:xfrm>
          <a:off x="8396365" y="5615837"/>
          <a:ext cx="1397935" cy="101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35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457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RC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75965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Snapshot </a:t>
                      </a:r>
                      <a:r>
                        <a:rPr lang="en-US" sz="900" dirty="0" err="1"/>
                        <a:t>tip.yaml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Retag containers to RC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Push charts to 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95" name="Notched Right Arrow 94">
            <a:extLst>
              <a:ext uri="{FF2B5EF4-FFF2-40B4-BE49-F238E27FC236}">
                <a16:creationId xmlns:a16="http://schemas.microsoft.com/office/drawing/2014/main" id="{5DA83DA0-511F-B247-BAE3-F83A10A57C71}"/>
              </a:ext>
            </a:extLst>
          </p:cNvPr>
          <p:cNvSpPr/>
          <p:nvPr/>
        </p:nvSpPr>
        <p:spPr>
          <a:xfrm rot="10800000">
            <a:off x="6602358" y="4951686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0752CB-855B-E74A-932A-7D598320D470}"/>
              </a:ext>
            </a:extLst>
          </p:cNvPr>
          <p:cNvSpPr txBox="1"/>
          <p:nvPr/>
        </p:nvSpPr>
        <p:spPr>
          <a:xfrm>
            <a:off x="6752783" y="4755529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RC with the right content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B8D5EE-4CE6-5C49-B3E8-96297323C046}"/>
              </a:ext>
            </a:extLst>
          </p:cNvPr>
          <p:cNvGrpSpPr/>
          <p:nvPr/>
        </p:nvGrpSpPr>
        <p:grpSpPr>
          <a:xfrm>
            <a:off x="3425290" y="3541231"/>
            <a:ext cx="3115734" cy="3188547"/>
            <a:chOff x="311573" y="123612"/>
            <a:chExt cx="3115734" cy="318854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672D1B-3484-0341-8A85-B491BF6D42BC}"/>
                </a:ext>
              </a:extLst>
            </p:cNvPr>
            <p:cNvSpPr/>
            <p:nvPr/>
          </p:nvSpPr>
          <p:spPr>
            <a:xfrm>
              <a:off x="311573" y="474132"/>
              <a:ext cx="3115734" cy="283802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CB275B8-B9A2-9349-BD1E-AA73D5DE5FDB}"/>
                </a:ext>
              </a:extLst>
            </p:cNvPr>
            <p:cNvSpPr txBox="1"/>
            <p:nvPr/>
          </p:nvSpPr>
          <p:spPr>
            <a:xfrm>
              <a:off x="993985" y="123612"/>
              <a:ext cx="216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 Qualification (QA)</a:t>
              </a:r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4FBD6BFC-2645-B349-82C2-FF04AAE14972}"/>
                </a:ext>
              </a:extLst>
            </p:cNvPr>
            <p:cNvSpPr/>
            <p:nvPr/>
          </p:nvSpPr>
          <p:spPr>
            <a:xfrm>
              <a:off x="2545714" y="1813949"/>
              <a:ext cx="115378" cy="516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85BA8393-643C-4446-A46C-F18B0622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8211"/>
              </p:ext>
            </p:extLst>
          </p:nvPr>
        </p:nvGraphicFramePr>
        <p:xfrm>
          <a:off x="4629086" y="4086907"/>
          <a:ext cx="1779812" cy="112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812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2758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RC 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85269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Manual/Automated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Full test pipelines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HA, </a:t>
                      </a:r>
                      <a:r>
                        <a:rPr lang="en-US" sz="900" dirty="0" err="1"/>
                        <a:t>MultiMaster</a:t>
                      </a:r>
                      <a:r>
                        <a:rPr lang="en-US" sz="900" dirty="0"/>
                        <a:t>, SVC Dependency, Backup/Restore etc.,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23091EA6-C133-FC4A-BE1F-CEA68CEEDDF7}"/>
              </a:ext>
            </a:extLst>
          </p:cNvPr>
          <p:cNvSpPr txBox="1"/>
          <p:nvPr/>
        </p:nvSpPr>
        <p:spPr>
          <a:xfrm>
            <a:off x="5737474" y="5335758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Success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2C6AD7-04CB-804D-904F-5DB3D7FA9C2B}"/>
              </a:ext>
            </a:extLst>
          </p:cNvPr>
          <p:cNvSpPr/>
          <p:nvPr/>
        </p:nvSpPr>
        <p:spPr>
          <a:xfrm>
            <a:off x="3565312" y="4135104"/>
            <a:ext cx="621881" cy="60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 RC</a:t>
            </a: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E084208-C6C9-3F4B-84A1-B076ECEF3685}"/>
              </a:ext>
            </a:extLst>
          </p:cNvPr>
          <p:cNvSpPr/>
          <p:nvPr/>
        </p:nvSpPr>
        <p:spPr>
          <a:xfrm rot="16200000">
            <a:off x="4303803" y="4287836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E99BF8DC-1CA2-334B-9FEC-705A7828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90671"/>
              </p:ext>
            </p:extLst>
          </p:nvPr>
        </p:nvGraphicFramePr>
        <p:xfrm>
          <a:off x="3465799" y="5162403"/>
          <a:ext cx="146105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59">
                  <a:extLst>
                    <a:ext uri="{9D8B030D-6E8A-4147-A177-3AD203B41FA5}">
                      <a16:colId xmlns:a16="http://schemas.microsoft.com/office/drawing/2014/main" val="3610563987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Maglev Release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03129"/>
                  </a:ext>
                </a:extLst>
              </a:tr>
              <a:tr h="10011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Copy </a:t>
                      </a:r>
                      <a:r>
                        <a:rPr lang="en-US" sz="900" dirty="0" err="1"/>
                        <a:t>rc</a:t>
                      </a:r>
                      <a:r>
                        <a:rPr lang="en-US" sz="900" dirty="0"/>
                        <a:t> spec to </a:t>
                      </a:r>
                      <a:r>
                        <a:rPr lang="en-US" sz="900" dirty="0" err="1"/>
                        <a:t>release.yaml</a:t>
                      </a:r>
                      <a:endParaRPr lang="en-US" sz="9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Tag maglev-release repo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Retag containers to Release repo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dirty="0"/>
                        <a:t>&gt; Push charts to Release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75739"/>
                  </a:ext>
                </a:extLst>
              </a:tr>
            </a:tbl>
          </a:graphicData>
        </a:graphic>
      </p:graphicFrame>
      <p:sp>
        <p:nvSpPr>
          <p:cNvPr id="110" name="Oval 109">
            <a:extLst>
              <a:ext uri="{FF2B5EF4-FFF2-40B4-BE49-F238E27FC236}">
                <a16:creationId xmlns:a16="http://schemas.microsoft.com/office/drawing/2014/main" id="{57F81A4A-5127-2D4D-8124-9C047AC1EA88}"/>
              </a:ext>
            </a:extLst>
          </p:cNvPr>
          <p:cNvSpPr/>
          <p:nvPr/>
        </p:nvSpPr>
        <p:spPr>
          <a:xfrm>
            <a:off x="5244701" y="5796442"/>
            <a:ext cx="1022388" cy="67757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Promote RC</a:t>
            </a:r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39E34188-4FC8-0C44-819E-350FA80752C0}"/>
              </a:ext>
            </a:extLst>
          </p:cNvPr>
          <p:cNvSpPr/>
          <p:nvPr/>
        </p:nvSpPr>
        <p:spPr>
          <a:xfrm rot="5400000">
            <a:off x="4970255" y="6011665"/>
            <a:ext cx="160331" cy="24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Notched Right Arrow 111">
            <a:extLst>
              <a:ext uri="{FF2B5EF4-FFF2-40B4-BE49-F238E27FC236}">
                <a16:creationId xmlns:a16="http://schemas.microsoft.com/office/drawing/2014/main" id="{ED72888D-2B74-DC49-B379-60CE73678D93}"/>
              </a:ext>
            </a:extLst>
          </p:cNvPr>
          <p:cNvSpPr/>
          <p:nvPr/>
        </p:nvSpPr>
        <p:spPr>
          <a:xfrm rot="10800000">
            <a:off x="1659999" y="5062416"/>
            <a:ext cx="1528654" cy="427381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E0262-2498-F34D-AF81-CB7870B1D5D5}"/>
              </a:ext>
            </a:extLst>
          </p:cNvPr>
          <p:cNvSpPr txBox="1"/>
          <p:nvPr/>
        </p:nvSpPr>
        <p:spPr>
          <a:xfrm>
            <a:off x="1810424" y="4866259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upstream teams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9E14499-A814-0740-9E1E-1890B72B6620}"/>
              </a:ext>
            </a:extLst>
          </p:cNvPr>
          <p:cNvSpPr/>
          <p:nvPr/>
        </p:nvSpPr>
        <p:spPr>
          <a:xfrm>
            <a:off x="648917" y="4853050"/>
            <a:ext cx="936712" cy="8264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Maglev Release Spec</a:t>
            </a:r>
          </a:p>
        </p:txBody>
      </p:sp>
    </p:spTree>
    <p:extLst>
      <p:ext uri="{BB962C8B-B14F-4D97-AF65-F5344CB8AC3E}">
        <p14:creationId xmlns:p14="http://schemas.microsoft.com/office/powerpoint/2010/main" val="383262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260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Vishwanath</dc:creator>
  <cp:lastModifiedBy>Harish Vishwanath</cp:lastModifiedBy>
  <cp:revision>17</cp:revision>
  <dcterms:created xsi:type="dcterms:W3CDTF">2018-08-31T19:55:42Z</dcterms:created>
  <dcterms:modified xsi:type="dcterms:W3CDTF">2018-09-02T23:44:34Z</dcterms:modified>
</cp:coreProperties>
</file>