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5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powerbi.com/reports/bf0f6f5e-8467-4b57-aade-7419badd0fc5/ReportSectionc6db7742b692068b57b2?pbi_source=PowerPoint" TargetMode="Externa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pp.powerbi.com/reports/bf0f6f5e-8467-4b57-aade-7419badd0fc5/ReportSection5e47d0714cae71470030?pbi_source=PowerPoint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pp.powerbi.com/reports/bf0f6f5e-8467-4b57-aade-7419badd0fc5/ReportSectionf33eedc6632e7843f7a2?pbi_source=PowerPoint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pp.powerbi.com/reports/bf0f6f5e-8467-4b57-aade-7419badd0fc5/ReportSection131ddea4ab5dad355335?pbi_source=PowerPoint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pp.powerbi.com/reports/bf0f6f5e-8467-4b57-aade-7419badd0fc5/ReportSection?pbi_source=PowerPoint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powerbi.com/reports/bf0f6f5e-8467-4b57-aade-7419badd0fc5/ReportSectionb0c8f2ba4b0021417720?pbi_source=PowerPoint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p.powerbi.com/reports/bf0f6f5e-8467-4b57-aade-7419badd0fc5/ReportSection35dbc6bc5a01426147c6?pbi_source=PowerPoint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p.powerbi.com/reports/bf0f6f5e-8467-4b57-aade-7419badd0fc5/ReportSectioncfdcecc5d87870440ee8?pbi_source=PowerPoint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p.powerbi.com/reports/bf0f6f5e-8467-4b57-aade-7419badd0fc5/ReportSectionb83285d2e3ce7066377b?pbi_source=PowerPoint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pp.powerbi.com/reports/bf0f6f5e-8467-4b57-aade-7419badd0fc5/ReportSection8f754e54ae3b370c0a05?pbi_source=PowerPoint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pp.powerbi.com/reports/bf0f6f5e-8467-4b57-aade-7419badd0fc5/ReportSection70e6f72e344d77ca8d74?pbi_source=PowerPoint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Macintosh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Henrique Confraria Varatojo Caldas Januario</cp:lastModifiedBy>
  <cp:revision>3</cp:revision>
  <dcterms:created xsi:type="dcterms:W3CDTF">2016-09-04T11:54:55Z</dcterms:created>
  <dcterms:modified xsi:type="dcterms:W3CDTF">2020-07-30T11:49:00Z</dcterms:modified>
</cp:coreProperties>
</file>