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6" r:id="rId3"/>
    <p:sldId id="261" r:id="rId4"/>
    <p:sldId id="264" r:id="rId5"/>
    <p:sldId id="265" r:id="rId6"/>
    <p:sldId id="259" r:id="rId7"/>
    <p:sldId id="257" r:id="rId8"/>
    <p:sldId id="260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DC059A-8BC9-C75A-01ED-005FC8DC9D64}" name="Elida risberg" initials="Er" userId="6817fe50ce3de0e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8F10E-1948-4777-A867-4B7E049E9829}" v="6" dt="2024-10-29T12:02:45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FE3FB51A-24C2-4494-9D0B-1882C04F3E44}"/>
    <pc:docChg chg="addSld delSld modSld sldOrd">
      <pc:chgData name="Guest User" userId="" providerId="Windows Live" clId="Web-{FE3FB51A-24C2-4494-9D0B-1882C04F3E44}" dt="2024-10-08T12:37:03.347" v="129" actId="20577"/>
      <pc:docMkLst>
        <pc:docMk/>
      </pc:docMkLst>
      <pc:sldChg chg="del">
        <pc:chgData name="Guest User" userId="" providerId="Windows Live" clId="Web-{FE3FB51A-24C2-4494-9D0B-1882C04F3E44}" dt="2024-10-08T12:29:37.659" v="2"/>
        <pc:sldMkLst>
          <pc:docMk/>
          <pc:sldMk cId="4243016961" sldId="263"/>
        </pc:sldMkLst>
      </pc:sldChg>
      <pc:sldChg chg="addSp delSp modSp add ord replId">
        <pc:chgData name="Guest User" userId="" providerId="Windows Live" clId="Web-{FE3FB51A-24C2-4494-9D0B-1882C04F3E44}" dt="2024-10-08T12:37:03.347" v="129" actId="20577"/>
        <pc:sldMkLst>
          <pc:docMk/>
          <pc:sldMk cId="3807428528" sldId="264"/>
        </pc:sldMkLst>
        <pc:spChg chg="add mod">
          <ac:chgData name="Guest User" userId="" providerId="Windows Live" clId="Web-{FE3FB51A-24C2-4494-9D0B-1882C04F3E44}" dt="2024-10-08T12:37:03.347" v="129" actId="20577"/>
          <ac:spMkLst>
            <pc:docMk/>
            <pc:sldMk cId="3807428528" sldId="264"/>
            <ac:spMk id="2" creationId="{C49D0C5E-3B40-33BE-5CB7-926292522E40}"/>
          </ac:spMkLst>
        </pc:spChg>
        <pc:spChg chg="del mod">
          <ac:chgData name="Guest User" userId="" providerId="Windows Live" clId="Web-{FE3FB51A-24C2-4494-9D0B-1882C04F3E44}" dt="2024-10-08T12:29:51.675" v="7"/>
          <ac:spMkLst>
            <pc:docMk/>
            <pc:sldMk cId="3807428528" sldId="264"/>
            <ac:spMk id="15" creationId="{DC7D9298-EAEF-C8D6-CE98-F1B603172693}"/>
          </ac:spMkLst>
        </pc:spChg>
        <pc:spChg chg="del">
          <ac:chgData name="Guest User" userId="" providerId="Windows Live" clId="Web-{FE3FB51A-24C2-4494-9D0B-1882C04F3E44}" dt="2024-10-08T12:29:53.581" v="8"/>
          <ac:spMkLst>
            <pc:docMk/>
            <pc:sldMk cId="3807428528" sldId="264"/>
            <ac:spMk id="17" creationId="{1ACFFA87-EAFE-6DBC-EDD8-E5662A550DAD}"/>
          </ac:spMkLst>
        </pc:spChg>
        <pc:spChg chg="del">
          <ac:chgData name="Guest User" userId="" providerId="Windows Live" clId="Web-{FE3FB51A-24C2-4494-9D0B-1882C04F3E44}" dt="2024-10-08T12:30:04.910" v="12"/>
          <ac:spMkLst>
            <pc:docMk/>
            <pc:sldMk cId="3807428528" sldId="264"/>
            <ac:spMk id="18" creationId="{9A99F4EF-EA0F-4FB1-11E6-F7B47E3DD83E}"/>
          </ac:spMkLst>
        </pc:spChg>
        <pc:spChg chg="del">
          <ac:chgData name="Guest User" userId="" providerId="Windows Live" clId="Web-{FE3FB51A-24C2-4494-9D0B-1882C04F3E44}" dt="2024-10-08T12:29:56.003" v="9"/>
          <ac:spMkLst>
            <pc:docMk/>
            <pc:sldMk cId="3807428528" sldId="264"/>
            <ac:spMk id="19" creationId="{AB6B3818-5975-C091-522B-52486C543187}"/>
          </ac:spMkLst>
        </pc:spChg>
        <pc:spChg chg="del">
          <ac:chgData name="Guest User" userId="" providerId="Windows Live" clId="Web-{FE3FB51A-24C2-4494-9D0B-1882C04F3E44}" dt="2024-10-08T12:30:00.753" v="10"/>
          <ac:spMkLst>
            <pc:docMk/>
            <pc:sldMk cId="3807428528" sldId="264"/>
            <ac:spMk id="26" creationId="{818B3DDD-8B87-124D-59C4-A0919D74E75D}"/>
          </ac:spMkLst>
        </pc:spChg>
        <pc:spChg chg="del">
          <ac:chgData name="Guest User" userId="" providerId="Windows Live" clId="Web-{FE3FB51A-24C2-4494-9D0B-1882C04F3E44}" dt="2024-10-08T12:30:02.863" v="11"/>
          <ac:spMkLst>
            <pc:docMk/>
            <pc:sldMk cId="3807428528" sldId="264"/>
            <ac:spMk id="27" creationId="{F7A20C61-60FE-5283-71F6-7AC069FBD50A}"/>
          </ac:spMkLst>
        </pc:spChg>
        <pc:graphicFrameChg chg="add del mod">
          <ac:chgData name="Guest User" userId="" providerId="Windows Live" clId="Web-{FE3FB51A-24C2-4494-9D0B-1882C04F3E44}" dt="2024-10-08T12:32:56.401" v="68"/>
          <ac:graphicFrameMkLst>
            <pc:docMk/>
            <pc:sldMk cId="3807428528" sldId="264"/>
            <ac:graphicFrameMk id="4" creationId="{E0A5C58C-AE1E-6E0E-8794-6D59784D9F23}"/>
          </ac:graphicFrameMkLst>
        </pc:graphicFrameChg>
        <pc:graphicFrameChg chg="add del mod">
          <ac:chgData name="Guest User" userId="" providerId="Windows Live" clId="Web-{FE3FB51A-24C2-4494-9D0B-1882C04F3E44}" dt="2024-10-08T12:32:52.979" v="67"/>
          <ac:graphicFrameMkLst>
            <pc:docMk/>
            <pc:sldMk cId="3807428528" sldId="264"/>
            <ac:graphicFrameMk id="6" creationId="{EA28D4FC-4630-9CB9-35FB-6EC754D20802}"/>
          </ac:graphicFrameMkLst>
        </pc:graphicFrameChg>
        <pc:picChg chg="add mod">
          <ac:chgData name="Guest User" userId="" providerId="Windows Live" clId="Web-{FE3FB51A-24C2-4494-9D0B-1882C04F3E44}" dt="2024-10-08T12:36:53.097" v="124" actId="14100"/>
          <ac:picMkLst>
            <pc:docMk/>
            <pc:sldMk cId="3807428528" sldId="264"/>
            <ac:picMk id="7" creationId="{2B2B300E-9E8D-CB5D-AF79-90066EA88B88}"/>
          </ac:picMkLst>
        </pc:picChg>
        <pc:picChg chg="del">
          <ac:chgData name="Guest User" userId="" providerId="Windows Live" clId="Web-{FE3FB51A-24C2-4494-9D0B-1882C04F3E44}" dt="2024-10-08T12:29:46.409" v="3"/>
          <ac:picMkLst>
            <pc:docMk/>
            <pc:sldMk cId="3807428528" sldId="264"/>
            <ac:picMk id="1026" creationId="{E108AF75-2F60-7E90-3C2D-92659E5B553A}"/>
          </ac:picMkLst>
        </pc:picChg>
      </pc:sldChg>
    </pc:docChg>
  </pc:docChgLst>
  <pc:docChgLst>
    <pc:chgData name="Gjestebruker" providerId="Windows Live" clId="Web-{A4DCFC70-1DFB-4049-B2CD-CBBC395A66D5}"/>
    <pc:docChg chg="addSld modSld">
      <pc:chgData name="Gjestebruker" userId="" providerId="Windows Live" clId="Web-{A4DCFC70-1DFB-4049-B2CD-CBBC395A66D5}" dt="2024-09-19T11:16:25.083" v="2"/>
      <pc:docMkLst>
        <pc:docMk/>
      </pc:docMkLst>
      <pc:sldChg chg="modSp">
        <pc:chgData name="Gjestebruker" userId="" providerId="Windows Live" clId="Web-{A4DCFC70-1DFB-4049-B2CD-CBBC395A66D5}" dt="2024-09-19T11:16:25.083" v="2"/>
        <pc:sldMkLst>
          <pc:docMk/>
          <pc:sldMk cId="3211097245" sldId="259"/>
        </pc:sldMkLst>
        <pc:spChg chg="mod">
          <ac:chgData name="Gjestebruker" userId="" providerId="Windows Live" clId="Web-{A4DCFC70-1DFB-4049-B2CD-CBBC395A66D5}" dt="2024-09-19T11:16:10.457" v="1"/>
          <ac:spMkLst>
            <pc:docMk/>
            <pc:sldMk cId="3211097245" sldId="259"/>
            <ac:spMk id="2" creationId="{DB471681-A095-E30D-1A36-63A1288D6A0E}"/>
          </ac:spMkLst>
        </pc:spChg>
        <pc:spChg chg="mod">
          <ac:chgData name="Gjestebruker" userId="" providerId="Windows Live" clId="Web-{A4DCFC70-1DFB-4049-B2CD-CBBC395A66D5}" dt="2024-09-19T11:16:25.083" v="2"/>
          <ac:spMkLst>
            <pc:docMk/>
            <pc:sldMk cId="3211097245" sldId="259"/>
            <ac:spMk id="9" creationId="{95178013-99F4-BD80-1FE7-9340F9842C0F}"/>
          </ac:spMkLst>
        </pc:spChg>
      </pc:sldChg>
      <pc:sldChg chg="add replId">
        <pc:chgData name="Gjestebruker" userId="" providerId="Windows Live" clId="Web-{A4DCFC70-1DFB-4049-B2CD-CBBC395A66D5}" dt="2024-09-19T11:15:20.065" v="0"/>
        <pc:sldMkLst>
          <pc:docMk/>
          <pc:sldMk cId="1782969634" sldId="262"/>
        </pc:sldMkLst>
      </pc:sldChg>
    </pc:docChg>
  </pc:docChgLst>
  <pc:docChgLst>
    <pc:chgData name="Lene Johannessen" userId="9c2011939ac86159" providerId="LiveId" clId="{D768F10E-1948-4777-A867-4B7E049E9829}"/>
    <pc:docChg chg="undo custSel addSld delSld modSld sldOrd">
      <pc:chgData name="Lene Johannessen" userId="9c2011939ac86159" providerId="LiveId" clId="{D768F10E-1948-4777-A867-4B7E049E9829}" dt="2024-10-29T12:04:18.932" v="341" actId="20577"/>
      <pc:docMkLst>
        <pc:docMk/>
      </pc:docMkLst>
      <pc:sldChg chg="del">
        <pc:chgData name="Lene Johannessen" userId="9c2011939ac86159" providerId="LiveId" clId="{D768F10E-1948-4777-A867-4B7E049E9829}" dt="2024-10-22T11:03:33.308" v="0" actId="47"/>
        <pc:sldMkLst>
          <pc:docMk/>
          <pc:sldMk cId="2495102639" sldId="256"/>
        </pc:sldMkLst>
      </pc:sldChg>
      <pc:sldChg chg="ord">
        <pc:chgData name="Lene Johannessen" userId="9c2011939ac86159" providerId="LiveId" clId="{D768F10E-1948-4777-A867-4B7E049E9829}" dt="2024-10-29T12:03:16.744" v="268"/>
        <pc:sldMkLst>
          <pc:docMk/>
          <pc:sldMk cId="3144693267" sldId="257"/>
        </pc:sldMkLst>
      </pc:sldChg>
      <pc:sldChg chg="modNotesTx">
        <pc:chgData name="Lene Johannessen" userId="9c2011939ac86159" providerId="LiveId" clId="{D768F10E-1948-4777-A867-4B7E049E9829}" dt="2024-10-29T12:04:18.932" v="341" actId="20577"/>
        <pc:sldMkLst>
          <pc:docMk/>
          <pc:sldMk cId="3211097245" sldId="259"/>
        </pc:sldMkLst>
      </pc:sldChg>
      <pc:sldChg chg="ord">
        <pc:chgData name="Lene Johannessen" userId="9c2011939ac86159" providerId="LiveId" clId="{D768F10E-1948-4777-A867-4B7E049E9829}" dt="2024-10-29T12:03:20.958" v="270"/>
        <pc:sldMkLst>
          <pc:docMk/>
          <pc:sldMk cId="3576332238" sldId="260"/>
        </pc:sldMkLst>
      </pc:sldChg>
      <pc:sldChg chg="modSp mod ord modNotesTx">
        <pc:chgData name="Lene Johannessen" userId="9c2011939ac86159" providerId="LiveId" clId="{D768F10E-1948-4777-A867-4B7E049E9829}" dt="2024-10-29T12:03:59.586" v="306" actId="20577"/>
        <pc:sldMkLst>
          <pc:docMk/>
          <pc:sldMk cId="1125343867" sldId="261"/>
        </pc:sldMkLst>
        <pc:spChg chg="mod">
          <ac:chgData name="Lene Johannessen" userId="9c2011939ac86159" providerId="LiveId" clId="{D768F10E-1948-4777-A867-4B7E049E9829}" dt="2024-10-29T12:03:57.400" v="301" actId="20577"/>
          <ac:spMkLst>
            <pc:docMk/>
            <pc:sldMk cId="1125343867" sldId="261"/>
            <ac:spMk id="8" creationId="{315B09B3-E35A-75AE-CA04-AFCFC058641F}"/>
          </ac:spMkLst>
        </pc:spChg>
      </pc:sldChg>
      <pc:sldChg chg="ord modNotesTx">
        <pc:chgData name="Lene Johannessen" userId="9c2011939ac86159" providerId="LiveId" clId="{D768F10E-1948-4777-A867-4B7E049E9829}" dt="2024-10-29T12:04:07.290" v="320" actId="20577"/>
        <pc:sldMkLst>
          <pc:docMk/>
          <pc:sldMk cId="3807428528" sldId="264"/>
        </pc:sldMkLst>
      </pc:sldChg>
      <pc:sldChg chg="addSp delSp modSp add mod ord modNotesTx">
        <pc:chgData name="Lene Johannessen" userId="9c2011939ac86159" providerId="LiveId" clId="{D768F10E-1948-4777-A867-4B7E049E9829}" dt="2024-10-29T12:04:14.789" v="336" actId="20577"/>
        <pc:sldMkLst>
          <pc:docMk/>
          <pc:sldMk cId="4121546100" sldId="265"/>
        </pc:sldMkLst>
        <pc:spChg chg="del">
          <ac:chgData name="Lene Johannessen" userId="9c2011939ac86159" providerId="LiveId" clId="{D768F10E-1948-4777-A867-4B7E049E9829}" dt="2024-10-29T11:56:36.962" v="2" actId="478"/>
          <ac:spMkLst>
            <pc:docMk/>
            <pc:sldMk cId="4121546100" sldId="265"/>
            <ac:spMk id="2" creationId="{10F32DCF-8C17-A040-4501-23F8F462977F}"/>
          </ac:spMkLst>
        </pc:spChg>
        <pc:spChg chg="add del mod">
          <ac:chgData name="Lene Johannessen" userId="9c2011939ac86159" providerId="LiveId" clId="{D768F10E-1948-4777-A867-4B7E049E9829}" dt="2024-10-29T12:02:41.140" v="251"/>
          <ac:spMkLst>
            <pc:docMk/>
            <pc:sldMk cId="4121546100" sldId="265"/>
            <ac:spMk id="3" creationId="{7FEE39D9-AA79-F5E8-FA94-4BE524D6B80B}"/>
          </ac:spMkLst>
        </pc:spChg>
        <pc:spChg chg="del">
          <ac:chgData name="Lene Johannessen" userId="9c2011939ac86159" providerId="LiveId" clId="{D768F10E-1948-4777-A867-4B7E049E9829}" dt="2024-10-29T12:02:41.140" v="249" actId="478"/>
          <ac:spMkLst>
            <pc:docMk/>
            <pc:sldMk cId="4121546100" sldId="265"/>
            <ac:spMk id="11" creationId="{69CC35E1-34A1-E99E-372A-BDE0B9DCA2FF}"/>
          </ac:spMkLst>
        </pc:spChg>
        <pc:spChg chg="del">
          <ac:chgData name="Lene Johannessen" userId="9c2011939ac86159" providerId="LiveId" clId="{D768F10E-1948-4777-A867-4B7E049E9829}" dt="2024-10-29T12:02:46.835" v="257" actId="478"/>
          <ac:spMkLst>
            <pc:docMk/>
            <pc:sldMk cId="4121546100" sldId="265"/>
            <ac:spMk id="13" creationId="{FAAA6E59-C8C5-6D50-3BEE-772AB2AACE4E}"/>
          </ac:spMkLst>
        </pc:spChg>
        <pc:spChg chg="del">
          <ac:chgData name="Lene Johannessen" userId="9c2011939ac86159" providerId="LiveId" clId="{D768F10E-1948-4777-A867-4B7E049E9829}" dt="2024-10-29T12:02:47.856" v="258" actId="478"/>
          <ac:spMkLst>
            <pc:docMk/>
            <pc:sldMk cId="4121546100" sldId="265"/>
            <ac:spMk id="14" creationId="{5CD92850-A6C2-94A9-853D-81F28441340B}"/>
          </ac:spMkLst>
        </pc:spChg>
        <pc:spChg chg="del">
          <ac:chgData name="Lene Johannessen" userId="9c2011939ac86159" providerId="LiveId" clId="{D768F10E-1948-4777-A867-4B7E049E9829}" dt="2024-10-29T12:02:44.424" v="255" actId="478"/>
          <ac:spMkLst>
            <pc:docMk/>
            <pc:sldMk cId="4121546100" sldId="265"/>
            <ac:spMk id="20" creationId="{3B77B5CD-2A9A-B270-3F85-61042779DAF1}"/>
          </ac:spMkLst>
        </pc:spChg>
        <pc:spChg chg="del">
          <ac:chgData name="Lene Johannessen" userId="9c2011939ac86159" providerId="LiveId" clId="{D768F10E-1948-4777-A867-4B7E049E9829}" dt="2024-10-29T12:02:43.293" v="253" actId="478"/>
          <ac:spMkLst>
            <pc:docMk/>
            <pc:sldMk cId="4121546100" sldId="265"/>
            <ac:spMk id="22" creationId="{DD7EBED5-D6EC-A27F-D6FD-2D18463DD4BB}"/>
          </ac:spMkLst>
        </pc:spChg>
        <pc:spChg chg="del">
          <ac:chgData name="Lene Johannessen" userId="9c2011939ac86159" providerId="LiveId" clId="{D768F10E-1948-4777-A867-4B7E049E9829}" dt="2024-10-29T12:02:43.874" v="254" actId="478"/>
          <ac:spMkLst>
            <pc:docMk/>
            <pc:sldMk cId="4121546100" sldId="265"/>
            <ac:spMk id="23" creationId="{97E38FCB-31C0-6EF5-681B-4B0584341AB4}"/>
          </ac:spMkLst>
        </pc:spChg>
        <pc:picChg chg="add del mod">
          <ac:chgData name="Lene Johannessen" userId="9c2011939ac86159" providerId="LiveId" clId="{D768F10E-1948-4777-A867-4B7E049E9829}" dt="2024-10-29T12:02:41.627" v="252" actId="478"/>
          <ac:picMkLst>
            <pc:docMk/>
            <pc:sldMk cId="4121546100" sldId="265"/>
            <ac:picMk id="4" creationId="{36821BD7-0B7A-CDF6-CBB6-03D44F632117}"/>
          </ac:picMkLst>
        </pc:picChg>
        <pc:picChg chg="add mod">
          <ac:chgData name="Lene Johannessen" userId="9c2011939ac86159" providerId="LiveId" clId="{D768F10E-1948-4777-A867-4B7E049E9829}" dt="2024-10-29T12:03:06.864" v="266" actId="1076"/>
          <ac:picMkLst>
            <pc:docMk/>
            <pc:sldMk cId="4121546100" sldId="265"/>
            <ac:picMk id="5" creationId="{E44CD9A1-FABD-F4A6-C193-4083F44DA18A}"/>
          </ac:picMkLst>
        </pc:picChg>
        <pc:picChg chg="del">
          <ac:chgData name="Lene Johannessen" userId="9c2011939ac86159" providerId="LiveId" clId="{D768F10E-1948-4777-A867-4B7E049E9829}" dt="2024-10-29T11:56:37.929" v="3" actId="478"/>
          <ac:picMkLst>
            <pc:docMk/>
            <pc:sldMk cId="4121546100" sldId="265"/>
            <ac:picMk id="7" creationId="{65F022B5-7F42-AB7D-299D-30AD9C4C9D27}"/>
          </ac:picMkLst>
        </pc:picChg>
      </pc:sldChg>
      <pc:sldChg chg="addSp delSp modSp add mod ord modNotesTx">
        <pc:chgData name="Lene Johannessen" userId="9c2011939ac86159" providerId="LiveId" clId="{D768F10E-1948-4777-A867-4B7E049E9829}" dt="2024-10-29T12:04:02.929" v="312" actId="20577"/>
        <pc:sldMkLst>
          <pc:docMk/>
          <pc:sldMk cId="1005406989" sldId="266"/>
        </pc:sldMkLst>
        <pc:spChg chg="mod">
          <ac:chgData name="Lene Johannessen" userId="9c2011939ac86159" providerId="LiveId" clId="{D768F10E-1948-4777-A867-4B7E049E9829}" dt="2024-10-29T11:58:04.840" v="243" actId="20577"/>
          <ac:spMkLst>
            <pc:docMk/>
            <pc:sldMk cId="1005406989" sldId="266"/>
            <ac:spMk id="3" creationId="{5F5F2799-C82C-F02B-A558-C6C360690BB8}"/>
          </ac:spMkLst>
        </pc:spChg>
        <pc:picChg chg="del">
          <ac:chgData name="Lene Johannessen" userId="9c2011939ac86159" providerId="LiveId" clId="{D768F10E-1948-4777-A867-4B7E049E9829}" dt="2024-10-29T11:58:15.424" v="244" actId="478"/>
          <ac:picMkLst>
            <pc:docMk/>
            <pc:sldMk cId="1005406989" sldId="266"/>
            <ac:picMk id="4" creationId="{51E87D9C-E637-EEBA-77E6-695DE567A8D8}"/>
          </ac:picMkLst>
        </pc:picChg>
        <pc:picChg chg="add mod">
          <ac:chgData name="Lene Johannessen" userId="9c2011939ac86159" providerId="LiveId" clId="{D768F10E-1948-4777-A867-4B7E049E9829}" dt="2024-10-29T11:58:40.898" v="247" actId="1076"/>
          <ac:picMkLst>
            <pc:docMk/>
            <pc:sldMk cId="1005406989" sldId="266"/>
            <ac:picMk id="5" creationId="{CE741AAE-E319-D41A-6B47-C90C54139308}"/>
          </ac:picMkLst>
        </pc:picChg>
      </pc:sldChg>
    </pc:docChg>
  </pc:docChgLst>
  <pc:docChgLst>
    <pc:chgData name="Guest User" providerId="Windows Live" clId="Web-{CEF57C11-0709-44FC-9866-DEE421DDE54F}"/>
    <pc:docChg chg="modSld">
      <pc:chgData name="Guest User" userId="" providerId="Windows Live" clId="Web-{CEF57C11-0709-44FC-9866-DEE421DDE54F}" dt="2024-09-19T07:46:21.325" v="5" actId="20577"/>
      <pc:docMkLst>
        <pc:docMk/>
      </pc:docMkLst>
      <pc:sldChg chg="modSp mod setBg">
        <pc:chgData name="Guest User" userId="" providerId="Windows Live" clId="Web-{CEF57C11-0709-44FC-9866-DEE421DDE54F}" dt="2024-09-19T07:46:21.325" v="5" actId="20577"/>
        <pc:sldMkLst>
          <pc:docMk/>
          <pc:sldMk cId="3576332238" sldId="260"/>
        </pc:sldMkLst>
        <pc:spChg chg="mod">
          <ac:chgData name="Guest User" userId="" providerId="Windows Live" clId="Web-{CEF57C11-0709-44FC-9866-DEE421DDE54F}" dt="2024-09-19T07:46:21.325" v="5" actId="20577"/>
          <ac:spMkLst>
            <pc:docMk/>
            <pc:sldMk cId="3576332238" sldId="260"/>
            <ac:spMk id="4" creationId="{77544F3E-EA09-0389-9BD7-E6C492FB5C43}"/>
          </ac:spMkLst>
        </pc:spChg>
      </pc:sldChg>
      <pc:sldChg chg="modSp mod setBg">
        <pc:chgData name="Guest User" userId="" providerId="Windows Live" clId="Web-{CEF57C11-0709-44FC-9866-DEE421DDE54F}" dt="2024-09-19T07:46:11.715" v="3" actId="20577"/>
        <pc:sldMkLst>
          <pc:docMk/>
          <pc:sldMk cId="1125343867" sldId="261"/>
        </pc:sldMkLst>
        <pc:spChg chg="mod">
          <ac:chgData name="Guest User" userId="" providerId="Windows Live" clId="Web-{CEF57C11-0709-44FC-9866-DEE421DDE54F}" dt="2024-09-19T07:46:11.715" v="3" actId="20577"/>
          <ac:spMkLst>
            <pc:docMk/>
            <pc:sldMk cId="1125343867" sldId="261"/>
            <ac:spMk id="8" creationId="{315B09B3-E35A-75AE-CA04-AFCFC058641F}"/>
          </ac:spMkLst>
        </pc:spChg>
      </pc:sldChg>
    </pc:docChg>
  </pc:docChgLst>
  <pc:docChgLst>
    <pc:chgData name="Guest User" providerId="Windows Live" clId="Web-{E5EDD842-1260-42BC-BF4E-8CF8028E3DE3}"/>
    <pc:docChg chg="addSld delSld modSld">
      <pc:chgData name="Guest User" userId="" providerId="Windows Live" clId="Web-{E5EDD842-1260-42BC-BF4E-8CF8028E3DE3}" dt="2024-09-10T11:33:45.519" v="399"/>
      <pc:docMkLst>
        <pc:docMk/>
      </pc:docMkLst>
      <pc:sldChg chg="modSp">
        <pc:chgData name="Guest User" userId="" providerId="Windows Live" clId="Web-{E5EDD842-1260-42BC-BF4E-8CF8028E3DE3}" dt="2024-09-10T11:15:28.010" v="342"/>
        <pc:sldMkLst>
          <pc:docMk/>
          <pc:sldMk cId="2495102639" sldId="256"/>
        </pc:sldMkLst>
        <pc:spChg chg="mod">
          <ac:chgData name="Guest User" userId="" providerId="Windows Live" clId="Web-{E5EDD842-1260-42BC-BF4E-8CF8028E3DE3}" dt="2024-09-10T11:15:28.010" v="342"/>
          <ac:spMkLst>
            <pc:docMk/>
            <pc:sldMk cId="2495102639" sldId="256"/>
            <ac:spMk id="11" creationId="{2329E753-6C01-2B8F-38E0-A15DC77D4059}"/>
          </ac:spMkLst>
        </pc:spChg>
      </pc:sldChg>
      <pc:sldChg chg="addSp delSp modSp new mod setBg">
        <pc:chgData name="Guest User" userId="" providerId="Windows Live" clId="Web-{E5EDD842-1260-42BC-BF4E-8CF8028E3DE3}" dt="2024-09-10T11:33:45.519" v="399"/>
        <pc:sldMkLst>
          <pc:docMk/>
          <pc:sldMk cId="3576332238" sldId="260"/>
        </pc:sldMkLst>
        <pc:spChg chg="del">
          <ac:chgData name="Guest User" userId="" providerId="Windows Live" clId="Web-{E5EDD842-1260-42BC-BF4E-8CF8028E3DE3}" dt="2024-09-10T10:17:56.948" v="2"/>
          <ac:spMkLst>
            <pc:docMk/>
            <pc:sldMk cId="3576332238" sldId="260"/>
            <ac:spMk id="2" creationId="{DEAED6BD-D1DD-E47B-7FE6-6F21D8991270}"/>
          </ac:spMkLst>
        </pc:spChg>
        <pc:spChg chg="del">
          <ac:chgData name="Guest User" userId="" providerId="Windows Live" clId="Web-{E5EDD842-1260-42BC-BF4E-8CF8028E3DE3}" dt="2024-09-10T10:17:52.120" v="1"/>
          <ac:spMkLst>
            <pc:docMk/>
            <pc:sldMk cId="3576332238" sldId="260"/>
            <ac:spMk id="3" creationId="{21E8C8B4-8F76-87DA-70A6-34FB93967357}"/>
          </ac:spMkLst>
        </pc:spChg>
        <pc:spChg chg="add mod">
          <ac:chgData name="Guest User" userId="" providerId="Windows Live" clId="Web-{E5EDD842-1260-42BC-BF4E-8CF8028E3DE3}" dt="2024-09-10T11:29:57.807" v="397" actId="20577"/>
          <ac:spMkLst>
            <pc:docMk/>
            <pc:sldMk cId="3576332238" sldId="260"/>
            <ac:spMk id="4" creationId="{77544F3E-EA09-0389-9BD7-E6C492FB5C43}"/>
          </ac:spMkLst>
        </pc:spChg>
        <pc:spChg chg="add del mod">
          <ac:chgData name="Guest User" userId="" providerId="Windows Live" clId="Web-{E5EDD842-1260-42BC-BF4E-8CF8028E3DE3}" dt="2024-09-10T10:28:51.519" v="132"/>
          <ac:spMkLst>
            <pc:docMk/>
            <pc:sldMk cId="3576332238" sldId="260"/>
            <ac:spMk id="5" creationId="{836229B7-10FE-B34D-B3E0-44DCA06E4448}"/>
          </ac:spMkLst>
        </pc:spChg>
        <pc:spChg chg="add del mod">
          <ac:chgData name="Guest User" userId="" providerId="Windows Live" clId="Web-{E5EDD842-1260-42BC-BF4E-8CF8028E3DE3}" dt="2024-09-10T10:24:17.587" v="49"/>
          <ac:spMkLst>
            <pc:docMk/>
            <pc:sldMk cId="3576332238" sldId="260"/>
            <ac:spMk id="6" creationId="{67EA595E-C7CB-E048-19C0-C30F748FCFFF}"/>
          </ac:spMkLst>
        </pc:spChg>
        <pc:spChg chg="add mod">
          <ac:chgData name="Guest User" userId="" providerId="Windows Live" clId="Web-{E5EDD842-1260-42BC-BF4E-8CF8028E3DE3}" dt="2024-09-10T11:06:01.380" v="325" actId="20577"/>
          <ac:spMkLst>
            <pc:docMk/>
            <pc:sldMk cId="3576332238" sldId="260"/>
            <ac:spMk id="7" creationId="{6FE269D8-9E44-45B4-E9F8-174A564DD3A2}"/>
          </ac:spMkLst>
        </pc:spChg>
        <pc:spChg chg="add del mod">
          <ac:chgData name="Guest User" userId="" providerId="Windows Live" clId="Web-{E5EDD842-1260-42BC-BF4E-8CF8028E3DE3}" dt="2024-09-10T10:40:39.857" v="189"/>
          <ac:spMkLst>
            <pc:docMk/>
            <pc:sldMk cId="3576332238" sldId="260"/>
            <ac:spMk id="8" creationId="{E57114DF-D691-4091-790A-1644C9B2F4E2}"/>
          </ac:spMkLst>
        </pc:spChg>
        <pc:spChg chg="add del mod ord">
          <ac:chgData name="Guest User" userId="" providerId="Windows Live" clId="Web-{E5EDD842-1260-42BC-BF4E-8CF8028E3DE3}" dt="2024-09-10T10:32:20.183" v="146"/>
          <ac:spMkLst>
            <pc:docMk/>
            <pc:sldMk cId="3576332238" sldId="260"/>
            <ac:spMk id="9" creationId="{1CB40910-1757-7AF9-77A2-A049572947EE}"/>
          </ac:spMkLst>
        </pc:spChg>
        <pc:spChg chg="add del mod">
          <ac:chgData name="Guest User" userId="" providerId="Windows Live" clId="Web-{E5EDD842-1260-42BC-BF4E-8CF8028E3DE3}" dt="2024-09-10T10:37:51.023" v="183"/>
          <ac:spMkLst>
            <pc:docMk/>
            <pc:sldMk cId="3576332238" sldId="260"/>
            <ac:spMk id="10" creationId="{A2FCCAC8-17E9-7E2A-6082-175990A6494B}"/>
          </ac:spMkLst>
        </pc:spChg>
        <pc:spChg chg="add del mod ord">
          <ac:chgData name="Guest User" userId="" providerId="Windows Live" clId="Web-{E5EDD842-1260-42BC-BF4E-8CF8028E3DE3}" dt="2024-09-10T10:56:30.032" v="231"/>
          <ac:spMkLst>
            <pc:docMk/>
            <pc:sldMk cId="3576332238" sldId="260"/>
            <ac:spMk id="12" creationId="{4CA1C708-1F16-8C04-23B1-14E33DA5EA03}"/>
          </ac:spMkLst>
        </pc:spChg>
        <pc:spChg chg="add del mod">
          <ac:chgData name="Guest User" userId="" providerId="Windows Live" clId="Web-{E5EDD842-1260-42BC-BF4E-8CF8028E3DE3}" dt="2024-09-10T11:10:30.906" v="326"/>
          <ac:spMkLst>
            <pc:docMk/>
            <pc:sldMk cId="3576332238" sldId="260"/>
            <ac:spMk id="13" creationId="{047F045B-C641-4CA8-1E0B-54A880B396DE}"/>
          </ac:spMkLst>
        </pc:spChg>
        <pc:spChg chg="add del mod">
          <ac:chgData name="Guest User" userId="" providerId="Windows Live" clId="Web-{E5EDD842-1260-42BC-BF4E-8CF8028E3DE3}" dt="2024-09-10T11:10:33.593" v="327"/>
          <ac:spMkLst>
            <pc:docMk/>
            <pc:sldMk cId="3576332238" sldId="260"/>
            <ac:spMk id="14" creationId="{D3AD9763-3296-8666-72A3-EEC916D2DDBF}"/>
          </ac:spMkLst>
        </pc:spChg>
        <pc:spChg chg="add mod">
          <ac:chgData name="Guest User" userId="" providerId="Windows Live" clId="Web-{E5EDD842-1260-42BC-BF4E-8CF8028E3DE3}" dt="2024-09-10T11:25:38.110" v="395" actId="1076"/>
          <ac:spMkLst>
            <pc:docMk/>
            <pc:sldMk cId="3576332238" sldId="260"/>
            <ac:spMk id="17" creationId="{106289E6-EFB0-BC21-4366-360CE2E29083}"/>
          </ac:spMkLst>
        </pc:spChg>
        <pc:picChg chg="add del mod">
          <ac:chgData name="Guest User" userId="" providerId="Windows Live" clId="Web-{E5EDD842-1260-42BC-BF4E-8CF8028E3DE3}" dt="2024-09-10T10:34:56.079" v="171"/>
          <ac:picMkLst>
            <pc:docMk/>
            <pc:sldMk cId="3576332238" sldId="260"/>
            <ac:picMk id="11" creationId="{24A191E9-E3A4-2573-0E59-30CD5B01E625}"/>
          </ac:picMkLst>
        </pc:picChg>
        <pc:picChg chg="add mod ord">
          <ac:chgData name="Guest User" userId="" providerId="Windows Live" clId="Web-{E5EDD842-1260-42BC-BF4E-8CF8028E3DE3}" dt="2024-09-10T11:01:26.855" v="317"/>
          <ac:picMkLst>
            <pc:docMk/>
            <pc:sldMk cId="3576332238" sldId="260"/>
            <ac:picMk id="16" creationId="{99DDC12C-B533-9729-E2C2-AEE5C1E53B91}"/>
          </ac:picMkLst>
        </pc:picChg>
      </pc:sldChg>
      <pc:sldChg chg="addSp delSp modSp new mod setBg addAnim delAnim">
        <pc:chgData name="Guest User" userId="" providerId="Windows Live" clId="Web-{E5EDD842-1260-42BC-BF4E-8CF8028E3DE3}" dt="2024-09-10T11:33:34.034" v="398"/>
        <pc:sldMkLst>
          <pc:docMk/>
          <pc:sldMk cId="1125343867" sldId="261"/>
        </pc:sldMkLst>
        <pc:spChg chg="del">
          <ac:chgData name="Guest User" userId="" providerId="Windows Live" clId="Web-{E5EDD842-1260-42BC-BF4E-8CF8028E3DE3}" dt="2024-09-10T10:37:34.772" v="180"/>
          <ac:spMkLst>
            <pc:docMk/>
            <pc:sldMk cId="1125343867" sldId="261"/>
            <ac:spMk id="2" creationId="{CCB79D5E-5C9D-A072-4F03-32C0D4586C14}"/>
          </ac:spMkLst>
        </pc:spChg>
        <pc:spChg chg="del">
          <ac:chgData name="Guest User" userId="" providerId="Windows Live" clId="Web-{E5EDD842-1260-42BC-BF4E-8CF8028E3DE3}" dt="2024-09-10T10:37:41.694" v="181"/>
          <ac:spMkLst>
            <pc:docMk/>
            <pc:sldMk cId="1125343867" sldId="261"/>
            <ac:spMk id="3" creationId="{587CE399-E73E-CCC7-4642-FA2C25546144}"/>
          </ac:spMkLst>
        </pc:spChg>
        <pc:spChg chg="add del mod">
          <ac:chgData name="Guest User" userId="" providerId="Windows Live" clId="Web-{E5EDD842-1260-42BC-BF4E-8CF8028E3DE3}" dt="2024-09-10T11:00:08.383" v="288"/>
          <ac:spMkLst>
            <pc:docMk/>
            <pc:sldMk cId="1125343867" sldId="261"/>
            <ac:spMk id="4" creationId="{A2FCCAC8-17E9-7E2A-6082-175990A6494B}"/>
          </ac:spMkLst>
        </pc:spChg>
        <pc:spChg chg="add">
          <ac:chgData name="Guest User" userId="" providerId="Windows Live" clId="Web-{E5EDD842-1260-42BC-BF4E-8CF8028E3DE3}" dt="2024-09-10T10:40:43.404" v="190"/>
          <ac:spMkLst>
            <pc:docMk/>
            <pc:sldMk cId="1125343867" sldId="261"/>
            <ac:spMk id="5" creationId="{E57114DF-D691-4091-790A-1644C9B2F4E2}"/>
          </ac:spMkLst>
        </pc:spChg>
        <pc:spChg chg="add del mod">
          <ac:chgData name="Guest User" userId="" providerId="Windows Live" clId="Web-{E5EDD842-1260-42BC-BF4E-8CF8028E3DE3}" dt="2024-09-10T11:14:55.806" v="339"/>
          <ac:spMkLst>
            <pc:docMk/>
            <pc:sldMk cId="1125343867" sldId="261"/>
            <ac:spMk id="6" creationId="{2F501B2F-93D5-F166-2924-BFAF64A0F793}"/>
          </ac:spMkLst>
        </pc:spChg>
        <pc:spChg chg="add del mod">
          <ac:chgData name="Guest User" userId="" providerId="Windows Live" clId="Web-{E5EDD842-1260-42BC-BF4E-8CF8028E3DE3}" dt="2024-09-10T11:17:12.842" v="354"/>
          <ac:spMkLst>
            <pc:docMk/>
            <pc:sldMk cId="1125343867" sldId="261"/>
            <ac:spMk id="7" creationId="{71BB1183-AA88-0679-27CA-3E02E936B537}"/>
          </ac:spMkLst>
        </pc:spChg>
        <pc:spChg chg="add mod">
          <ac:chgData name="Guest User" userId="" providerId="Windows Live" clId="Web-{E5EDD842-1260-42BC-BF4E-8CF8028E3DE3}" dt="2024-09-10T11:23:33.559" v="383" actId="1076"/>
          <ac:spMkLst>
            <pc:docMk/>
            <pc:sldMk cId="1125343867" sldId="261"/>
            <ac:spMk id="8" creationId="{315B09B3-E35A-75AE-CA04-AFCFC058641F}"/>
          </ac:spMkLst>
        </pc:spChg>
        <pc:picChg chg="add mod">
          <ac:chgData name="Guest User" userId="" providerId="Windows Live" clId="Web-{E5EDD842-1260-42BC-BF4E-8CF8028E3DE3}" dt="2024-09-10T11:24:02.669" v="386" actId="1076"/>
          <ac:picMkLst>
            <pc:docMk/>
            <pc:sldMk cId="1125343867" sldId="261"/>
            <ac:picMk id="9" creationId="{987EB369-E189-1441-89AC-245A47BD680F}"/>
          </ac:picMkLst>
        </pc:picChg>
      </pc:sldChg>
      <pc:sldChg chg="new del">
        <pc:chgData name="Guest User" userId="" providerId="Windows Live" clId="Web-{E5EDD842-1260-42BC-BF4E-8CF8028E3DE3}" dt="2024-09-10T10:23:51.180" v="44"/>
        <pc:sldMkLst>
          <pc:docMk/>
          <pc:sldMk cId="1651293454" sldId="261"/>
        </pc:sldMkLst>
      </pc:sldChg>
    </pc:docChg>
  </pc:docChgLst>
  <pc:docChgLst>
    <pc:chgData clId="Web-{FE3FB51A-24C2-4494-9D0B-1882C04F3E44}"/>
    <pc:docChg chg="addSld">
      <pc:chgData name="" userId="" providerId="" clId="Web-{FE3FB51A-24C2-4494-9D0B-1882C04F3E44}" dt="2024-10-08T12:29:15.111" v="0"/>
      <pc:docMkLst>
        <pc:docMk/>
      </pc:docMkLst>
      <pc:sldChg chg="new">
        <pc:chgData name="" userId="" providerId="" clId="Web-{FE3FB51A-24C2-4494-9D0B-1882C04F3E44}" dt="2024-10-08T12:29:15.111" v="0"/>
        <pc:sldMkLst>
          <pc:docMk/>
          <pc:sldMk cId="4243016961" sldId="263"/>
        </pc:sldMkLst>
      </pc:sldChg>
    </pc:docChg>
  </pc:docChgLst>
  <pc:docChgLst>
    <pc:chgData name="Lene Johannessen" userId="9c2011939ac86159" providerId="LiveId" clId="{2502D83C-38FE-4B03-8027-835BB51C31AC}"/>
    <pc:docChg chg="custSel modSld">
      <pc:chgData name="Lene Johannessen" userId="9c2011939ac86159" providerId="LiveId" clId="{2502D83C-38FE-4B03-8027-835BB51C31AC}" dt="2024-09-10T11:38:52.590" v="106" actId="20577"/>
      <pc:docMkLst>
        <pc:docMk/>
      </pc:docMkLst>
      <pc:sldChg chg="modNotesTx">
        <pc:chgData name="Lene Johannessen" userId="9c2011939ac86159" providerId="LiveId" clId="{2502D83C-38FE-4B03-8027-835BB51C31AC}" dt="2024-09-10T11:38:52.590" v="106" actId="20577"/>
        <pc:sldMkLst>
          <pc:docMk/>
          <pc:sldMk cId="3144693267" sldId="257"/>
        </pc:sldMkLst>
      </pc:sldChg>
    </pc:docChg>
  </pc:docChgLst>
  <pc:docChgLst>
    <pc:chgData name="Elida risberg" userId="6817fe50ce3de0e2" providerId="LiveId" clId="{B104430A-4150-5A41-9A01-A1B71AE469C9}"/>
    <pc:docChg chg="custSel addSld delSld modSld">
      <pc:chgData name="Elida risberg" userId="6817fe50ce3de0e2" providerId="LiveId" clId="{B104430A-4150-5A41-9A01-A1B71AE469C9}" dt="2024-09-18T19:42:01.782" v="121" actId="1076"/>
      <pc:docMkLst>
        <pc:docMk/>
      </pc:docMkLst>
      <pc:sldChg chg="new del">
        <pc:chgData name="Elida risberg" userId="6817fe50ce3de0e2" providerId="LiveId" clId="{B104430A-4150-5A41-9A01-A1B71AE469C9}" dt="2024-09-09T15:11:30.374" v="2" actId="2696"/>
        <pc:sldMkLst>
          <pc:docMk/>
          <pc:sldMk cId="584959422" sldId="258"/>
        </pc:sldMkLst>
      </pc:sldChg>
      <pc:sldChg chg="addSp delSp modSp add mod">
        <pc:chgData name="Elida risberg" userId="6817fe50ce3de0e2" providerId="LiveId" clId="{B104430A-4150-5A41-9A01-A1B71AE469C9}" dt="2024-09-18T19:42:01.782" v="121" actId="1076"/>
        <pc:sldMkLst>
          <pc:docMk/>
          <pc:sldMk cId="3211097245" sldId="259"/>
        </pc:sldMkLst>
        <pc:spChg chg="mod">
          <ac:chgData name="Elida risberg" userId="6817fe50ce3de0e2" providerId="LiveId" clId="{B104430A-4150-5A41-9A01-A1B71AE469C9}" dt="2024-09-18T19:38:16.454" v="91" actId="14100"/>
          <ac:spMkLst>
            <pc:docMk/>
            <pc:sldMk cId="3211097245" sldId="259"/>
            <ac:spMk id="2" creationId="{DB471681-A095-E30D-1A36-63A1288D6A0E}"/>
          </ac:spMkLst>
        </pc:spChg>
        <pc:spChg chg="add mod">
          <ac:chgData name="Elida risberg" userId="6817fe50ce3de0e2" providerId="LiveId" clId="{B104430A-4150-5A41-9A01-A1B71AE469C9}" dt="2024-09-18T15:34:21.819" v="78" actId="1076"/>
          <ac:spMkLst>
            <pc:docMk/>
            <pc:sldMk cId="3211097245" sldId="259"/>
            <ac:spMk id="4" creationId="{22550C7B-50DC-C40D-BBEE-401E9A9E22AC}"/>
          </ac:spMkLst>
        </pc:spChg>
        <pc:spChg chg="add del mod">
          <ac:chgData name="Elida risberg" userId="6817fe50ce3de0e2" providerId="LiveId" clId="{B104430A-4150-5A41-9A01-A1B71AE469C9}" dt="2024-09-18T15:33:39.647" v="73"/>
          <ac:spMkLst>
            <pc:docMk/>
            <pc:sldMk cId="3211097245" sldId="259"/>
            <ac:spMk id="5" creationId="{AECC7428-AF9E-AC93-F0B5-6EDA7F41183D}"/>
          </ac:spMkLst>
        </pc:spChg>
        <pc:spChg chg="add mod">
          <ac:chgData name="Elida risberg" userId="6817fe50ce3de0e2" providerId="LiveId" clId="{B104430A-4150-5A41-9A01-A1B71AE469C9}" dt="2024-09-18T15:33:56.142" v="75" actId="1076"/>
          <ac:spMkLst>
            <pc:docMk/>
            <pc:sldMk cId="3211097245" sldId="259"/>
            <ac:spMk id="6" creationId="{C29D1826-4A61-FCB6-B825-78D42FFBD530}"/>
          </ac:spMkLst>
        </pc:spChg>
        <pc:spChg chg="add mod">
          <ac:chgData name="Elida risberg" userId="6817fe50ce3de0e2" providerId="LiveId" clId="{B104430A-4150-5A41-9A01-A1B71AE469C9}" dt="2024-09-18T15:34:07.646" v="77" actId="1076"/>
          <ac:spMkLst>
            <pc:docMk/>
            <pc:sldMk cId="3211097245" sldId="259"/>
            <ac:spMk id="7" creationId="{82398CF8-C6A8-3576-8AD6-EB39CD68B15D}"/>
          </ac:spMkLst>
        </pc:spChg>
        <pc:spChg chg="mod">
          <ac:chgData name="Elida risberg" userId="6817fe50ce3de0e2" providerId="LiveId" clId="{B104430A-4150-5A41-9A01-A1B71AE469C9}" dt="2024-09-18T19:41:00.285" v="106" actId="1076"/>
          <ac:spMkLst>
            <pc:docMk/>
            <pc:sldMk cId="3211097245" sldId="259"/>
            <ac:spMk id="8" creationId="{7FB6139B-9D9C-EF4B-5681-5E764044FFBB}"/>
          </ac:spMkLst>
        </pc:spChg>
        <pc:spChg chg="add mod">
          <ac:chgData name="Elida risberg" userId="6817fe50ce3de0e2" providerId="LiveId" clId="{B104430A-4150-5A41-9A01-A1B71AE469C9}" dt="2024-09-18T19:38:34.433" v="93" actId="167"/>
          <ac:spMkLst>
            <pc:docMk/>
            <pc:sldMk cId="3211097245" sldId="259"/>
            <ac:spMk id="9" creationId="{95178013-99F4-BD80-1FE7-9340F9842C0F}"/>
          </ac:spMkLst>
        </pc:spChg>
        <pc:spChg chg="add mod">
          <ac:chgData name="Elida risberg" userId="6817fe50ce3de0e2" providerId="LiveId" clId="{B104430A-4150-5A41-9A01-A1B71AE469C9}" dt="2024-09-18T19:42:01.782" v="121" actId="1076"/>
          <ac:spMkLst>
            <pc:docMk/>
            <pc:sldMk cId="3211097245" sldId="259"/>
            <ac:spMk id="10" creationId="{200CFAA3-3951-BD2E-8654-534D3C84DFDB}"/>
          </ac:spMkLst>
        </pc:spChg>
        <pc:spChg chg="mod">
          <ac:chgData name="Elida risberg" userId="6817fe50ce3de0e2" providerId="LiveId" clId="{B104430A-4150-5A41-9A01-A1B71AE469C9}" dt="2024-09-18T19:41:19.800" v="108" actId="1076"/>
          <ac:spMkLst>
            <pc:docMk/>
            <pc:sldMk cId="3211097245" sldId="259"/>
            <ac:spMk id="11" creationId="{2329E753-6C01-2B8F-38E0-A15DC77D4059}"/>
          </ac:spMkLst>
        </pc:spChg>
        <pc:spChg chg="mod">
          <ac:chgData name="Elida risberg" userId="6817fe50ce3de0e2" providerId="LiveId" clId="{B104430A-4150-5A41-9A01-A1B71AE469C9}" dt="2024-09-18T19:40:17.929" v="102" actId="1076"/>
          <ac:spMkLst>
            <pc:docMk/>
            <pc:sldMk cId="3211097245" sldId="259"/>
            <ac:spMk id="12" creationId="{6862BEDB-F168-1E95-80EA-29BFAD567FCA}"/>
          </ac:spMkLst>
        </pc:spChg>
        <pc:spChg chg="del mod">
          <ac:chgData name="Elida risberg" userId="6817fe50ce3de0e2" providerId="LiveId" clId="{B104430A-4150-5A41-9A01-A1B71AE469C9}" dt="2024-09-18T15:34:51.671" v="83" actId="478"/>
          <ac:spMkLst>
            <pc:docMk/>
            <pc:sldMk cId="3211097245" sldId="259"/>
            <ac:spMk id="13" creationId="{E0397FE2-DDB8-A0F2-EC74-AC8330105828}"/>
          </ac:spMkLst>
        </pc:spChg>
        <pc:spChg chg="mod">
          <ac:chgData name="Elida risberg" userId="6817fe50ce3de0e2" providerId="LiveId" clId="{B104430A-4150-5A41-9A01-A1B71AE469C9}" dt="2024-09-18T19:40:30.449" v="104" actId="1076"/>
          <ac:spMkLst>
            <pc:docMk/>
            <pc:sldMk cId="3211097245" sldId="259"/>
            <ac:spMk id="16" creationId="{BE86389F-5BA1-7669-81A7-9EF4681C3DB9}"/>
          </ac:spMkLst>
        </pc:spChg>
        <pc:spChg chg="mod">
          <ac:chgData name="Elida risberg" userId="6817fe50ce3de0e2" providerId="LiveId" clId="{B104430A-4150-5A41-9A01-A1B71AE469C9}" dt="2024-09-18T19:41:09.985" v="107" actId="1076"/>
          <ac:spMkLst>
            <pc:docMk/>
            <pc:sldMk cId="3211097245" sldId="259"/>
            <ac:spMk id="18" creationId="{834EDC87-A04C-A541-DB9B-CB230EB8F2D1}"/>
          </ac:spMkLst>
        </pc:spChg>
        <pc:spChg chg="mod">
          <ac:chgData name="Elida risberg" userId="6817fe50ce3de0e2" providerId="LiveId" clId="{B104430A-4150-5A41-9A01-A1B71AE469C9}" dt="2024-09-18T19:39:40.954" v="99" actId="17032"/>
          <ac:spMkLst>
            <pc:docMk/>
            <pc:sldMk cId="3211097245" sldId="259"/>
            <ac:spMk id="19" creationId="{C6574F8C-18B5-9BB7-7D0B-769019D3D5D4}"/>
          </ac:spMkLst>
        </pc:spChg>
        <pc:spChg chg="mod">
          <ac:chgData name="Elida risberg" userId="6817fe50ce3de0e2" providerId="LiveId" clId="{B104430A-4150-5A41-9A01-A1B71AE469C9}" dt="2024-09-18T19:40:05.767" v="101" actId="113"/>
          <ac:spMkLst>
            <pc:docMk/>
            <pc:sldMk cId="3211097245" sldId="259"/>
            <ac:spMk id="20" creationId="{9C542195-7DA8-6F83-A04C-A102CCC86230}"/>
          </ac:spMkLst>
        </pc:spChg>
        <pc:spChg chg="del mod">
          <ac:chgData name="Elida risberg" userId="6817fe50ce3de0e2" providerId="LiveId" clId="{B104430A-4150-5A41-9A01-A1B71AE469C9}" dt="2024-09-09T15:15:16.919" v="40" actId="478"/>
          <ac:spMkLst>
            <pc:docMk/>
            <pc:sldMk cId="3211097245" sldId="259"/>
            <ac:spMk id="22" creationId="{BEC3AE88-65FF-FF9F-3E8A-0D7560793D8C}"/>
          </ac:spMkLst>
        </pc:spChg>
        <pc:spChg chg="del mod">
          <ac:chgData name="Elida risberg" userId="6817fe50ce3de0e2" providerId="LiveId" clId="{B104430A-4150-5A41-9A01-A1B71AE469C9}" dt="2024-09-18T15:34:57.895" v="85" actId="478"/>
          <ac:spMkLst>
            <pc:docMk/>
            <pc:sldMk cId="3211097245" sldId="259"/>
            <ac:spMk id="28" creationId="{27B407B4-5700-9A56-B41F-C1410D3D8C12}"/>
          </ac:spMkLst>
        </pc:spChg>
        <pc:spChg chg="mod">
          <ac:chgData name="Elida risberg" userId="6817fe50ce3de0e2" providerId="LiveId" clId="{B104430A-4150-5A41-9A01-A1B71AE469C9}" dt="2024-09-18T19:38:48.186" v="95" actId="1076"/>
          <ac:spMkLst>
            <pc:docMk/>
            <pc:sldMk cId="3211097245" sldId="259"/>
            <ac:spMk id="29" creationId="{6FE4333D-F0F1-5A0E-9049-C0396D72CEB0}"/>
          </ac:spMkLst>
        </pc:spChg>
        <pc:picChg chg="del mod">
          <ac:chgData name="Elida risberg" userId="6817fe50ce3de0e2" providerId="LiveId" clId="{B104430A-4150-5A41-9A01-A1B71AE469C9}" dt="2024-09-18T15:34:49.882" v="82" actId="478"/>
          <ac:picMkLst>
            <pc:docMk/>
            <pc:sldMk cId="3211097245" sldId="259"/>
            <ac:picMk id="21" creationId="{7ED1DC8E-E7E7-9753-8475-91A1839532F6}"/>
          </ac:picMkLst>
        </pc:picChg>
        <pc:picChg chg="del">
          <ac:chgData name="Elida risberg" userId="6817fe50ce3de0e2" providerId="LiveId" clId="{B104430A-4150-5A41-9A01-A1B71AE469C9}" dt="2024-09-18T19:38:39.138" v="94" actId="478"/>
          <ac:picMkLst>
            <pc:docMk/>
            <pc:sldMk cId="3211097245" sldId="259"/>
            <ac:picMk id="27" creationId="{A166668E-1F66-5FED-37D1-AF9716A675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CC3A0-D5EC-493C-B8BB-A0E201216D5D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227E-69D4-4292-8585-07A8DE3ED9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5779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BRH-1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2227E-69D4-4292-8585-07A8DE3ED9F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803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BRH-2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2227E-69D4-4292-8585-07A8DE3ED9F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836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BRH-3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2227E-69D4-4292-8585-07A8DE3ED9F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768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BRH-4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2227E-69D4-4292-8585-07A8DE3ED9F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8325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BRH-5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2227E-69D4-4292-8585-07A8DE3ED9F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103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Meny som popper ut… Må bruke JavaScript for å få det til? Så kan se hva vi har tid til.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2227E-69D4-4292-8585-07A8DE3ED9F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103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7935C6-E050-1CE8-B86A-C93DF3A2B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C28F53-C41D-A85D-6195-A2932C1CE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D46BD8-2874-B30B-D7DF-9596B4E6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07F7E5A-4D93-2C0C-B3D0-43A817EA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8936D2-7BB6-0A26-BACC-54432325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049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0EFD6F-1DBB-F1D1-C63D-9640D9C0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5916B5A-25E4-57A5-E804-F3185306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9FFBEF-8C2D-CC9F-200C-9AC57A2C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C741507-90F0-9565-7779-F35F9354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221712-4753-8D42-7327-EEB3F3A0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371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DDDB7F4-ECB5-800D-FB70-356086819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DB0F20A-B607-3048-786A-902BBC584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F5013D-CF0E-2F39-00FF-D3358529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F3FB0D-AB91-C1AC-6C23-67699944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8E2F41-4BFD-9C63-9041-52C8E3A7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64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87C883-DC0C-3BC9-4CA2-FB9EB0CB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94D70D0-7ADB-604B-1A57-E0C792FB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33B3A18-5EA8-438C-13B4-831B7A86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E4D9A05-F017-5398-4EA1-BECEE386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9E9EDA-B88E-CB0F-777C-EBFB7FDA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28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51A28-FAD2-0EE4-8601-E4E2C94C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E6A4DA-19B6-FE28-768A-E436D14B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BEFE83-9C49-7F03-E6B2-C3776E37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A36917D-86D3-97C2-5320-0292D55B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12A39A-7669-2343-43F5-99C6F82D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26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9FA3E9-8CD4-79D0-146F-EEA78F7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D1461D-8E7B-9E95-B6BB-4FCC54CE3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9BB6D0B-2FBF-6087-00A5-8229D013F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99DA528-FBBA-E533-0FAD-5F1A997D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3CDA066-660F-A8CF-9A6E-5108D616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F14B13-1901-D037-D92C-BA833675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549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5EF6D5-E3D4-3A9F-28AB-8E6847BE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B43F83E-1578-72F4-0222-067D7FB8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804C097-C649-84BF-B6E5-6176BF66E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DDA03EC-2F31-65CA-2E8E-DC954C612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193FDC6-429D-DEF9-C116-0E9083D21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244010A-12B1-13AE-A272-9F68CC03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BD55679-2A11-423D-8CB7-1B3C168F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0A6FC5B-3A62-D07A-C7E2-C829504D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936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7ACF48-B960-777B-5D16-42885B48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2C423D-7CA4-5DF0-1105-371292BC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CAC71DF-7B12-32EA-B6F3-2D00E131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52873CA-FD99-35BD-7BC5-F16FE56D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47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03403C7-D383-1204-D5E8-830A183A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56F6BA6-6BF7-AD6D-1AEF-6F0E7F12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59F505E-C9AD-40CF-F9A2-02D8613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19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450C17-F99E-625D-8FCB-6B2C4EE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F44E9C-A43A-2EB0-948E-E6517CD3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B528DC3-A465-CA0E-5DE0-7E218CEB8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26935-95F7-64C5-0437-B06231CB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578E72D-720D-DB74-E6ED-6BC23E76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79A8C07-F6EF-54F4-7789-A5682F1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38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84C2A3-ADA2-39EA-2F68-2D0277BD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2773821-4D51-AEF6-A3CD-159B4ABD6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49FA90F-B2C4-B4E7-7949-F418DBAD9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CB904DA-0888-0477-F471-D9BA6997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EED7026-6AE1-333C-459D-47B21951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5D4D01F-832C-F8DD-357E-9D0ED3B7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39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28D5C12-92EC-1D0D-5CA8-457AB7C6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C4D7A37-D446-CC3E-E1CD-3E3EA6C2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D954CA-9475-EFF6-1E43-E7A900F9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F8777-6819-4A95-9A58-CD788B7D5C86}" type="datetimeFigureOut">
              <a:rPr lang="nb-NO" smtClean="0"/>
              <a:t>29.10.2024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ED14E9-5394-4CDA-1E34-978B4B432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8B2499A-6465-46AB-BA34-CC344B7B3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234DA-D70A-4143-AA81-5461BCF485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16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viljar@hvltopia.n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AF75-2F60-7E90-3C2D-92659E5B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234"/>
            <a:ext cx="12192000" cy="264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329E753-6C01-2B8F-38E0-A15DC77D4059}"/>
              </a:ext>
            </a:extLst>
          </p:cNvPr>
          <p:cNvSpPr txBox="1"/>
          <p:nvPr/>
        </p:nvSpPr>
        <p:spPr>
          <a:xfrm>
            <a:off x="289034" y="161548"/>
            <a:ext cx="428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err="1">
                <a:solidFill>
                  <a:srgbClr val="3A7D22"/>
                </a:solidFill>
              </a:rPr>
              <a:t>HVLtopia</a:t>
            </a:r>
            <a:endParaRPr lang="nb-NO" sz="3600" b="1">
              <a:solidFill>
                <a:srgbClr val="3A7D22"/>
              </a:solidFill>
            </a:endParaRP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E0397FE2-DDB8-A0F2-EC74-AC8330105828}"/>
              </a:ext>
            </a:extLst>
          </p:cNvPr>
          <p:cNvSpPr/>
          <p:nvPr/>
        </p:nvSpPr>
        <p:spPr>
          <a:xfrm>
            <a:off x="11183727" y="299544"/>
            <a:ext cx="788276" cy="413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/>
              <a:t>Meny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C6C4F502-B857-C18D-522A-5A899AB8B3D1}"/>
              </a:ext>
            </a:extLst>
          </p:cNvPr>
          <p:cNvSpPr/>
          <p:nvPr/>
        </p:nvSpPr>
        <p:spPr>
          <a:xfrm>
            <a:off x="8350469" y="299544"/>
            <a:ext cx="2722899" cy="413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/>
              <a:t>Søk…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DC7D9298-EAEF-C8D6-CE98-F1B603172693}"/>
              </a:ext>
            </a:extLst>
          </p:cNvPr>
          <p:cNvSpPr txBox="1"/>
          <p:nvPr/>
        </p:nvSpPr>
        <p:spPr>
          <a:xfrm>
            <a:off x="608518" y="3846759"/>
            <a:ext cx="3511175" cy="80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/>
              <a:t>Om prosjektet</a:t>
            </a:r>
          </a:p>
          <a:p>
            <a:r>
              <a:rPr lang="nb-NO" sz="1400"/>
              <a:t>Bakgrunn</a:t>
            </a:r>
          </a:p>
          <a:p>
            <a:r>
              <a:rPr lang="nb-NO" sz="1400"/>
              <a:t>Visjon og mål</a:t>
            </a:r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1ACFFA87-EAFE-6DBC-EDD8-E5662A550DAD}"/>
              </a:ext>
            </a:extLst>
          </p:cNvPr>
          <p:cNvSpPr txBox="1"/>
          <p:nvPr/>
        </p:nvSpPr>
        <p:spPr>
          <a:xfrm>
            <a:off x="4340412" y="3846759"/>
            <a:ext cx="3511175" cy="80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/>
              <a:t>Status om prosjektet</a:t>
            </a:r>
          </a:p>
          <a:p>
            <a:r>
              <a:rPr lang="nb-NO" sz="1400"/>
              <a:t>Live status (presentere i en tidslinje?)</a:t>
            </a:r>
          </a:p>
          <a:p>
            <a:r>
              <a:rPr lang="nb-NO" sz="1400"/>
              <a:t>Hva har vi oppnådd? 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9A99F4EF-EA0F-4FB1-11E6-F7B47E3DD83E}"/>
              </a:ext>
            </a:extLst>
          </p:cNvPr>
          <p:cNvSpPr txBox="1"/>
          <p:nvPr/>
        </p:nvSpPr>
        <p:spPr>
          <a:xfrm>
            <a:off x="8066690" y="3846759"/>
            <a:ext cx="3511175" cy="80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/>
              <a:t>Bærekraft og samfunnsansvar</a:t>
            </a:r>
          </a:p>
          <a:p>
            <a:r>
              <a:rPr lang="nb-NO" sz="1400"/>
              <a:t>Bærekraft</a:t>
            </a:r>
          </a:p>
          <a:p>
            <a:r>
              <a:rPr lang="nb-NO" sz="1400"/>
              <a:t>Samfunnsansvar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B6B3818-5975-C091-522B-52486C543187}"/>
              </a:ext>
            </a:extLst>
          </p:cNvPr>
          <p:cNvSpPr txBox="1"/>
          <p:nvPr/>
        </p:nvSpPr>
        <p:spPr>
          <a:xfrm>
            <a:off x="613712" y="5013037"/>
            <a:ext cx="3511175" cy="80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/>
              <a:t>Transport</a:t>
            </a:r>
          </a:p>
          <a:p>
            <a:r>
              <a:rPr lang="nb-NO" sz="1400"/>
              <a:t>Skyss</a:t>
            </a:r>
          </a:p>
          <a:p>
            <a:r>
              <a:rPr lang="nb-NO" sz="1400"/>
              <a:t>Bysykler 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5B0A1B98-346B-C740-72C0-91F26C9D0E3B}"/>
              </a:ext>
            </a:extLst>
          </p:cNvPr>
          <p:cNvSpPr/>
          <p:nvPr/>
        </p:nvSpPr>
        <p:spPr>
          <a:xfrm>
            <a:off x="1004689" y="6205291"/>
            <a:ext cx="2851656" cy="296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Kontakt oss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2106F448-676C-E814-7734-AC9DC23D46AC}"/>
              </a:ext>
            </a:extLst>
          </p:cNvPr>
          <p:cNvSpPr/>
          <p:nvPr/>
        </p:nvSpPr>
        <p:spPr>
          <a:xfrm>
            <a:off x="8396448" y="6205291"/>
            <a:ext cx="2851656" cy="296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Bergen kommune</a:t>
            </a:r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42FAE53-E9B4-FD76-5082-930EFDB20258}"/>
              </a:ext>
            </a:extLst>
          </p:cNvPr>
          <p:cNvSpPr/>
          <p:nvPr/>
        </p:nvSpPr>
        <p:spPr>
          <a:xfrm>
            <a:off x="4664765" y="6205291"/>
            <a:ext cx="2851656" cy="296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err="1"/>
              <a:t>Visit</a:t>
            </a:r>
            <a:r>
              <a:rPr lang="nb-NO"/>
              <a:t> Bergen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818B3DDD-8B87-124D-59C4-A0919D74E75D}"/>
              </a:ext>
            </a:extLst>
          </p:cNvPr>
          <p:cNvSpPr txBox="1"/>
          <p:nvPr/>
        </p:nvSpPr>
        <p:spPr>
          <a:xfrm>
            <a:off x="4335006" y="5013036"/>
            <a:ext cx="3511175" cy="80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/>
              <a:t>Kildesortering</a:t>
            </a:r>
          </a:p>
          <a:p>
            <a:r>
              <a:rPr lang="nb-NO" sz="1400"/>
              <a:t>Kart?</a:t>
            </a:r>
          </a:p>
          <a:p>
            <a:r>
              <a:rPr lang="nb-NO" sz="1400"/>
              <a:t>Info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F7A20C61-60FE-5283-71F6-7AC069FBD50A}"/>
              </a:ext>
            </a:extLst>
          </p:cNvPr>
          <p:cNvSpPr txBox="1"/>
          <p:nvPr/>
        </p:nvSpPr>
        <p:spPr>
          <a:xfrm>
            <a:off x="8061494" y="5013035"/>
            <a:ext cx="3511175" cy="800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/>
              <a:t>Hva kan jeg gjøre i Bergen?</a:t>
            </a:r>
          </a:p>
          <a:p>
            <a:r>
              <a:rPr lang="nb-NO" sz="1400"/>
              <a:t>Bærekraftige aktiviteter</a:t>
            </a:r>
          </a:p>
          <a:p>
            <a:r>
              <a:rPr lang="nb-NO" sz="1400"/>
              <a:t>Fokus på trivsel osv. </a:t>
            </a:r>
          </a:p>
        </p:txBody>
      </p:sp>
    </p:spTree>
    <p:extLst>
      <p:ext uri="{BB962C8B-B14F-4D97-AF65-F5344CB8AC3E}">
        <p14:creationId xmlns:p14="http://schemas.microsoft.com/office/powerpoint/2010/main" val="178296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6268E-5339-AF1D-7BFA-2E1E203F7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Sylinder 10">
            <a:extLst>
              <a:ext uri="{FF2B5EF4-FFF2-40B4-BE49-F238E27FC236}">
                <a16:creationId xmlns:a16="http://schemas.microsoft.com/office/drawing/2014/main" id="{93AEC6A5-6F97-79A3-D910-09C73EC3E0E0}"/>
              </a:ext>
            </a:extLst>
          </p:cNvPr>
          <p:cNvSpPr txBox="1"/>
          <p:nvPr/>
        </p:nvSpPr>
        <p:spPr>
          <a:xfrm>
            <a:off x="289034" y="161548"/>
            <a:ext cx="428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err="1">
                <a:solidFill>
                  <a:srgbClr val="3A7D22"/>
                </a:solidFill>
              </a:rPr>
              <a:t>HVLtopia</a:t>
            </a:r>
            <a:endParaRPr lang="nb-NO" sz="3600" b="1">
              <a:solidFill>
                <a:srgbClr val="3A7D22"/>
              </a:solidFill>
            </a:endParaRP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18222097-266E-ED0E-B4D7-F806579EF649}"/>
              </a:ext>
            </a:extLst>
          </p:cNvPr>
          <p:cNvSpPr/>
          <p:nvPr/>
        </p:nvSpPr>
        <p:spPr>
          <a:xfrm>
            <a:off x="11183727" y="299544"/>
            <a:ext cx="788276" cy="413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/>
              <a:t>Meny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4A0325C3-D8E9-8E26-AE1D-1417EC0ED73D}"/>
              </a:ext>
            </a:extLst>
          </p:cNvPr>
          <p:cNvSpPr/>
          <p:nvPr/>
        </p:nvSpPr>
        <p:spPr>
          <a:xfrm>
            <a:off x="8350469" y="299544"/>
            <a:ext cx="2722899" cy="413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/>
              <a:t>Søk…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4CF1BD29-B51D-0996-C8DF-3FB2DB40A675}"/>
              </a:ext>
            </a:extLst>
          </p:cNvPr>
          <p:cNvSpPr/>
          <p:nvPr/>
        </p:nvSpPr>
        <p:spPr>
          <a:xfrm>
            <a:off x="1004689" y="6205291"/>
            <a:ext cx="2851656" cy="296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Kontakt oss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1D44829D-2C6D-44B9-D2E3-0025509F34D4}"/>
              </a:ext>
            </a:extLst>
          </p:cNvPr>
          <p:cNvSpPr/>
          <p:nvPr/>
        </p:nvSpPr>
        <p:spPr>
          <a:xfrm>
            <a:off x="8396448" y="6205291"/>
            <a:ext cx="2851656" cy="296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Bergen kommune</a:t>
            </a:r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A77A2DC1-270B-ABD5-A81D-F2DB1C1697FD}"/>
              </a:ext>
            </a:extLst>
          </p:cNvPr>
          <p:cNvSpPr/>
          <p:nvPr/>
        </p:nvSpPr>
        <p:spPr>
          <a:xfrm>
            <a:off x="4664765" y="6205291"/>
            <a:ext cx="2851656" cy="296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err="1"/>
              <a:t>Visit</a:t>
            </a:r>
            <a:r>
              <a:rPr lang="nb-NO"/>
              <a:t> Bergen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F2799-C82C-F02B-A558-C6C360690BB8}"/>
              </a:ext>
            </a:extLst>
          </p:cNvPr>
          <p:cNvSpPr txBox="1"/>
          <p:nvPr/>
        </p:nvSpPr>
        <p:spPr>
          <a:xfrm>
            <a:off x="777765" y="2286001"/>
            <a:ext cx="366600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Status</a:t>
            </a:r>
          </a:p>
          <a:p>
            <a:endParaRPr lang="nb-NO" dirty="0"/>
          </a:p>
          <a:p>
            <a:r>
              <a:rPr lang="nb-NO" dirty="0"/>
              <a:t>(BRH-1)</a:t>
            </a:r>
          </a:p>
          <a:p>
            <a:r>
              <a:rPr lang="nb-NO" dirty="0"/>
              <a:t>Her kommer det informasjon </a:t>
            </a:r>
            <a:br>
              <a:rPr lang="nb-NO" dirty="0"/>
            </a:br>
            <a:r>
              <a:rPr lang="nb-NO" dirty="0"/>
              <a:t>om prosjektets status til enhver tid.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Graphic 4" descr="Clipboard Mixed outline">
            <a:extLst>
              <a:ext uri="{FF2B5EF4-FFF2-40B4-BE49-F238E27FC236}">
                <a16:creationId xmlns:a16="http://schemas.microsoft.com/office/drawing/2014/main" id="{CE741AAE-E319-D41A-6B47-C90C54139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0966" y="1568669"/>
            <a:ext cx="3363310" cy="3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E57114DF-D691-4091-790A-1644C9B2F4E2}"/>
              </a:ext>
            </a:extLst>
          </p:cNvPr>
          <p:cNvSpPr/>
          <p:nvPr/>
        </p:nvSpPr>
        <p:spPr>
          <a:xfrm rot="16200000">
            <a:off x="11479078" y="6141841"/>
            <a:ext cx="532034" cy="518033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B09B3-E35A-75AE-CA04-AFCFC058641F}"/>
              </a:ext>
            </a:extLst>
          </p:cNvPr>
          <p:cNvSpPr txBox="1"/>
          <p:nvPr/>
        </p:nvSpPr>
        <p:spPr>
          <a:xfrm>
            <a:off x="506775" y="929440"/>
            <a:ext cx="6468422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Arial"/>
                <a:cs typeface="Arial"/>
              </a:rPr>
              <a:t>Trygghet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trivsel</a:t>
            </a:r>
            <a:r>
              <a:rPr lang="en-US" sz="2000" dirty="0">
                <a:latin typeface="Arial"/>
                <a:cs typeface="Arial"/>
              </a:rPr>
              <a:t> for </a:t>
            </a:r>
            <a:r>
              <a:rPr lang="en-US" sz="2000" dirty="0" err="1">
                <a:latin typeface="Arial"/>
                <a:cs typeface="Arial"/>
              </a:rPr>
              <a:t>byens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innbyggere</a:t>
            </a:r>
            <a:r>
              <a:rPr lang="en-US" sz="2000" dirty="0">
                <a:latin typeface="Arial"/>
                <a:cs typeface="Arial"/>
              </a:rPr>
              <a:t> er </a:t>
            </a:r>
            <a:r>
              <a:rPr lang="en-US" sz="2000" dirty="0" err="1">
                <a:latin typeface="Arial"/>
                <a:cs typeface="Arial"/>
              </a:rPr>
              <a:t>vår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viktigste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prioritet</a:t>
            </a:r>
            <a:r>
              <a:rPr lang="en-US" sz="2000" dirty="0">
                <a:latin typeface="Arial"/>
                <a:cs typeface="Arial"/>
              </a:rPr>
              <a:t>. Ved å </a:t>
            </a:r>
            <a:r>
              <a:rPr lang="en-US" sz="2000" dirty="0" err="1">
                <a:latin typeface="Arial"/>
                <a:cs typeface="Arial"/>
              </a:rPr>
              <a:t>skape</a:t>
            </a:r>
            <a:r>
              <a:rPr lang="en-US" sz="2000" dirty="0">
                <a:latin typeface="Arial"/>
                <a:cs typeface="Arial"/>
              </a:rPr>
              <a:t> et </a:t>
            </a:r>
            <a:r>
              <a:rPr lang="en-US" sz="2000" dirty="0" err="1">
                <a:latin typeface="Arial"/>
                <a:cs typeface="Arial"/>
              </a:rPr>
              <a:t>bærekraftig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bymiljø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som</a:t>
            </a:r>
            <a:r>
              <a:rPr lang="en-US" sz="2000" dirty="0">
                <a:latin typeface="Arial"/>
                <a:cs typeface="Arial"/>
              </a:rPr>
              <a:t> setter </a:t>
            </a:r>
            <a:r>
              <a:rPr lang="en-US" sz="2000" dirty="0" err="1">
                <a:latin typeface="Arial"/>
                <a:cs typeface="Arial"/>
              </a:rPr>
              <a:t>nettopp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dette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sentrum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ønsker</a:t>
            </a:r>
            <a:r>
              <a:rPr lang="en-US" sz="2000" dirty="0">
                <a:latin typeface="Arial"/>
                <a:cs typeface="Arial"/>
              </a:rPr>
              <a:t> vi å </a:t>
            </a:r>
            <a:r>
              <a:rPr lang="en-US" sz="2000" dirty="0" err="1">
                <a:latin typeface="Arial"/>
                <a:cs typeface="Arial"/>
              </a:rPr>
              <a:t>gjøre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byen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vår</a:t>
            </a:r>
            <a:r>
              <a:rPr lang="en-US" sz="2000" dirty="0">
                <a:latin typeface="Arial"/>
                <a:cs typeface="Arial"/>
              </a:rPr>
              <a:t> best for </a:t>
            </a:r>
            <a:r>
              <a:rPr lang="en-US" sz="2000" dirty="0" err="1">
                <a:latin typeface="Arial"/>
                <a:cs typeface="Arial"/>
              </a:rPr>
              <a:t>flest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mulig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>
              <a:latin typeface="Aptos" panose="02110004020202020204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 err="1">
                <a:latin typeface="Arial"/>
                <a:cs typeface="Arial"/>
              </a:rPr>
              <a:t>Uavhengig</a:t>
            </a:r>
            <a:r>
              <a:rPr lang="en-US" sz="2000" dirty="0">
                <a:latin typeface="Arial"/>
                <a:cs typeface="Arial"/>
              </a:rPr>
              <a:t> av din </a:t>
            </a:r>
            <a:r>
              <a:rPr lang="en-US" sz="2000" dirty="0" err="1">
                <a:latin typeface="Arial"/>
                <a:cs typeface="Arial"/>
              </a:rPr>
              <a:t>bakgrunn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livssituasjon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eller</a:t>
            </a:r>
            <a:r>
              <a:rPr lang="en-US" sz="2000" dirty="0">
                <a:latin typeface="Arial"/>
                <a:cs typeface="Arial"/>
              </a:rPr>
              <a:t> dine </a:t>
            </a:r>
            <a:r>
              <a:rPr lang="en-US" sz="2000" dirty="0" err="1">
                <a:latin typeface="Arial"/>
                <a:cs typeface="Arial"/>
              </a:rPr>
              <a:t>behov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skal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byen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vår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være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trygge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grønne</a:t>
            </a:r>
            <a:r>
              <a:rPr lang="en-US" sz="2000" dirty="0">
                <a:latin typeface="Arial"/>
                <a:cs typeface="Arial"/>
              </a:rPr>
              <a:t> arena </a:t>
            </a:r>
            <a:r>
              <a:rPr lang="en-US" sz="2000" dirty="0" err="1">
                <a:latin typeface="Arial"/>
                <a:cs typeface="Arial"/>
              </a:rPr>
              <a:t>hvor</a:t>
            </a:r>
            <a:r>
              <a:rPr lang="en-US" sz="2000" dirty="0">
                <a:latin typeface="Arial"/>
                <a:cs typeface="Arial"/>
              </a:rPr>
              <a:t> du </a:t>
            </a:r>
            <a:r>
              <a:rPr lang="en-US" sz="2000" dirty="0" err="1">
                <a:latin typeface="Arial"/>
                <a:cs typeface="Arial"/>
              </a:rPr>
              <a:t>kan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forvente</a:t>
            </a:r>
            <a:r>
              <a:rPr lang="en-US" sz="2000" dirty="0">
                <a:latin typeface="Arial"/>
                <a:cs typeface="Arial"/>
              </a:rPr>
              <a:t> god </a:t>
            </a:r>
            <a:r>
              <a:rPr lang="en-US" sz="2000" dirty="0" err="1">
                <a:latin typeface="Arial"/>
                <a:cs typeface="Arial"/>
              </a:rPr>
              <a:t>luftkvalitet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og</a:t>
            </a:r>
            <a:r>
              <a:rPr lang="en-US" sz="2000" dirty="0">
                <a:latin typeface="Arial"/>
                <a:cs typeface="Arial"/>
              </a:rPr>
              <a:t> et </a:t>
            </a:r>
            <a:r>
              <a:rPr lang="en-US" sz="2000" dirty="0" err="1">
                <a:latin typeface="Arial"/>
                <a:cs typeface="Arial"/>
              </a:rPr>
              <a:t>lavt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støynivå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samtidig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som</a:t>
            </a:r>
            <a:r>
              <a:rPr lang="en-US" sz="2000" dirty="0">
                <a:latin typeface="Arial"/>
                <a:cs typeface="Arial"/>
              </a:rPr>
              <a:t> du </a:t>
            </a:r>
            <a:r>
              <a:rPr lang="en-US" sz="2000" dirty="0" err="1">
                <a:latin typeface="Arial"/>
                <a:cs typeface="Arial"/>
              </a:rPr>
              <a:t>som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innbygger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skal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kunne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føle</a:t>
            </a:r>
            <a:r>
              <a:rPr lang="en-US" sz="2000" dirty="0">
                <a:latin typeface="Arial"/>
                <a:cs typeface="Arial"/>
              </a:rPr>
              <a:t> deg </a:t>
            </a:r>
            <a:r>
              <a:rPr lang="en-US" sz="2000" dirty="0" err="1">
                <a:latin typeface="Arial"/>
                <a:cs typeface="Arial"/>
              </a:rPr>
              <a:t>trygg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på</a:t>
            </a:r>
            <a:r>
              <a:rPr lang="en-US" sz="2000" dirty="0">
                <a:latin typeface="Arial"/>
                <a:cs typeface="Arial"/>
              </a:rPr>
              <a:t> at din </a:t>
            </a:r>
            <a:r>
              <a:rPr lang="en-US" sz="2000" dirty="0" err="1">
                <a:latin typeface="Arial"/>
                <a:cs typeface="Arial"/>
              </a:rPr>
              <a:t>fleksibilitet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trivsel</a:t>
            </a:r>
            <a:r>
              <a:rPr lang="en-US" sz="2000" dirty="0">
                <a:latin typeface="Arial"/>
                <a:cs typeface="Arial"/>
              </a:rPr>
              <a:t> er </a:t>
            </a:r>
            <a:r>
              <a:rPr lang="en-US" sz="2000" dirty="0" err="1">
                <a:latin typeface="Arial"/>
                <a:cs typeface="Arial"/>
              </a:rPr>
              <a:t>ivaretatt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>
              <a:latin typeface="Aptos" panose="02110004020202020204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 err="1">
                <a:latin typeface="Arial"/>
                <a:cs typeface="Arial"/>
              </a:rPr>
              <a:t>Selv</a:t>
            </a:r>
            <a:r>
              <a:rPr lang="en-US" sz="2000" dirty="0">
                <a:latin typeface="Arial"/>
                <a:cs typeface="Arial"/>
              </a:rPr>
              <a:t> om vi </a:t>
            </a:r>
            <a:r>
              <a:rPr lang="en-US" sz="2000" dirty="0" err="1">
                <a:latin typeface="Arial"/>
                <a:cs typeface="Arial"/>
              </a:rPr>
              <a:t>ønsker</a:t>
            </a:r>
            <a:r>
              <a:rPr lang="en-US" sz="2000" dirty="0">
                <a:latin typeface="Arial"/>
                <a:cs typeface="Arial"/>
              </a:rPr>
              <a:t> å </a:t>
            </a:r>
            <a:r>
              <a:rPr lang="en-US" sz="2000" dirty="0" err="1">
                <a:latin typeface="Arial"/>
                <a:cs typeface="Arial"/>
              </a:rPr>
              <a:t>redusere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utslipp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sentrum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skal</a:t>
            </a:r>
            <a:r>
              <a:rPr lang="en-US" sz="2000" dirty="0">
                <a:latin typeface="Arial"/>
                <a:cs typeface="Arial"/>
              </a:rPr>
              <a:t> du </a:t>
            </a:r>
            <a:r>
              <a:rPr lang="en-US" sz="2000" dirty="0" err="1">
                <a:latin typeface="Arial"/>
                <a:cs typeface="Arial"/>
              </a:rPr>
              <a:t>kunne</a:t>
            </a:r>
            <a:r>
              <a:rPr lang="en-US" sz="2000" dirty="0">
                <a:latin typeface="Arial"/>
                <a:cs typeface="Arial"/>
              </a:rPr>
              <a:t> la </a:t>
            </a:r>
            <a:r>
              <a:rPr lang="en-US" sz="2000" dirty="0" err="1">
                <a:latin typeface="Arial"/>
                <a:cs typeface="Arial"/>
              </a:rPr>
              <a:t>bilen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stå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likevel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komme</a:t>
            </a:r>
            <a:r>
              <a:rPr lang="en-US" sz="2000" dirty="0">
                <a:latin typeface="Arial"/>
                <a:cs typeface="Arial"/>
              </a:rPr>
              <a:t> deg inn </a:t>
            </a:r>
            <a:r>
              <a:rPr lang="en-US" sz="2000" dirty="0" err="1">
                <a:latin typeface="Arial"/>
                <a:cs typeface="Arial"/>
              </a:rPr>
              <a:t>til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sentrum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på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bærekraftig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sikker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rask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måte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ved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hjelp</a:t>
            </a:r>
            <a:r>
              <a:rPr lang="en-US" sz="2000" dirty="0">
                <a:latin typeface="Arial"/>
                <a:cs typeface="Arial"/>
              </a:rPr>
              <a:t> av </a:t>
            </a:r>
            <a:r>
              <a:rPr lang="en-US" sz="2000" dirty="0" err="1">
                <a:latin typeface="Arial"/>
                <a:cs typeface="Arial"/>
              </a:rPr>
              <a:t>våre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løsninger</a:t>
            </a:r>
            <a:r>
              <a:rPr lang="en-US" sz="2000" dirty="0">
                <a:latin typeface="Arial"/>
                <a:cs typeface="Arial"/>
              </a:rPr>
              <a:t>.</a:t>
            </a:r>
            <a:endParaRPr lang="en-US" sz="2000" dirty="0"/>
          </a:p>
          <a:p>
            <a:pPr algn="l"/>
            <a:endParaRPr lang="en-US" dirty="0"/>
          </a:p>
        </p:txBody>
      </p:sp>
      <p:pic>
        <p:nvPicPr>
          <p:cNvPr id="9" name="Picture 8" descr="Yellow flowers in flower field">
            <a:extLst>
              <a:ext uri="{FF2B5EF4-FFF2-40B4-BE49-F238E27FC236}">
                <a16:creationId xmlns:a16="http://schemas.microsoft.com/office/drawing/2014/main" id="{987EB369-E189-1441-89AC-245A47BD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92" y="1958660"/>
            <a:ext cx="4070960" cy="37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4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329E753-6C01-2B8F-38E0-A15DC77D4059}"/>
              </a:ext>
            </a:extLst>
          </p:cNvPr>
          <p:cNvSpPr txBox="1"/>
          <p:nvPr/>
        </p:nvSpPr>
        <p:spPr>
          <a:xfrm>
            <a:off x="289034" y="161548"/>
            <a:ext cx="428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err="1">
                <a:solidFill>
                  <a:srgbClr val="3A7D22"/>
                </a:solidFill>
              </a:rPr>
              <a:t>HVLtopia</a:t>
            </a:r>
            <a:endParaRPr lang="nb-NO" sz="3600" b="1">
              <a:solidFill>
                <a:srgbClr val="3A7D22"/>
              </a:solidFill>
            </a:endParaRP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E0397FE2-DDB8-A0F2-EC74-AC8330105828}"/>
              </a:ext>
            </a:extLst>
          </p:cNvPr>
          <p:cNvSpPr/>
          <p:nvPr/>
        </p:nvSpPr>
        <p:spPr>
          <a:xfrm>
            <a:off x="11183727" y="299544"/>
            <a:ext cx="788276" cy="413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/>
              <a:t>Meny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C6C4F502-B857-C18D-522A-5A899AB8B3D1}"/>
              </a:ext>
            </a:extLst>
          </p:cNvPr>
          <p:cNvSpPr/>
          <p:nvPr/>
        </p:nvSpPr>
        <p:spPr>
          <a:xfrm>
            <a:off x="8350469" y="299544"/>
            <a:ext cx="2722899" cy="413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/>
              <a:t>Søk…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5B0A1B98-346B-C740-72C0-91F26C9D0E3B}"/>
              </a:ext>
            </a:extLst>
          </p:cNvPr>
          <p:cNvSpPr/>
          <p:nvPr/>
        </p:nvSpPr>
        <p:spPr>
          <a:xfrm>
            <a:off x="1004689" y="6205291"/>
            <a:ext cx="2851656" cy="296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Kontakt oss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2106F448-676C-E814-7734-AC9DC23D46AC}"/>
              </a:ext>
            </a:extLst>
          </p:cNvPr>
          <p:cNvSpPr/>
          <p:nvPr/>
        </p:nvSpPr>
        <p:spPr>
          <a:xfrm>
            <a:off x="8396448" y="6205291"/>
            <a:ext cx="2851656" cy="296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Bergen kommune</a:t>
            </a:r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42FAE53-E9B4-FD76-5082-930EFDB20258}"/>
              </a:ext>
            </a:extLst>
          </p:cNvPr>
          <p:cNvSpPr/>
          <p:nvPr/>
        </p:nvSpPr>
        <p:spPr>
          <a:xfrm>
            <a:off x="4664765" y="6205291"/>
            <a:ext cx="2851656" cy="296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err="1"/>
              <a:t>Visit</a:t>
            </a:r>
            <a:r>
              <a:rPr lang="nb-NO"/>
              <a:t> Bergen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D0C5E-3B40-33BE-5CB7-926292522E40}"/>
              </a:ext>
            </a:extLst>
          </p:cNvPr>
          <p:cNvSpPr txBox="1"/>
          <p:nvPr/>
        </p:nvSpPr>
        <p:spPr>
          <a:xfrm>
            <a:off x="868056" y="2114138"/>
            <a:ext cx="523090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Tekst</a:t>
            </a:r>
            <a:r>
              <a:rPr lang="en-US" dirty="0"/>
              <a:t> om brukerhistorie-3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om </a:t>
            </a:r>
            <a:r>
              <a:rPr lang="en-US" dirty="0" err="1"/>
              <a:t>løsninger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resultat</a:t>
            </a:r>
            <a:r>
              <a:rPr lang="en-US" dirty="0"/>
              <a:t> av </a:t>
            </a:r>
            <a:r>
              <a:rPr lang="en-US" dirty="0" err="1"/>
              <a:t>HVLtopia</a:t>
            </a:r>
            <a:r>
              <a:rPr lang="en-US" dirty="0"/>
              <a:t> </a:t>
            </a:r>
            <a:r>
              <a:rPr lang="en-US" dirty="0" err="1"/>
              <a:t>prosjektet</a:t>
            </a:r>
          </a:p>
          <a:p>
            <a:endParaRPr lang="en-US" dirty="0"/>
          </a:p>
          <a:p>
            <a:r>
              <a:rPr lang="en-US" dirty="0" err="1"/>
              <a:t>Kartet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vise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tiltak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iverksatt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2B2B300E-9E8D-CB5D-AF79-90066EA8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465" y="1696570"/>
            <a:ext cx="4027774" cy="36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2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ACDE0-09EA-4891-F8D0-1B677E12C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CD9A1-FABD-F4A6-C193-4083F44DA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" y="73572"/>
            <a:ext cx="11140966" cy="6310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5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5178013-99F4-BD80-1FE7-9340F9842C0F}"/>
              </a:ext>
            </a:extLst>
          </p:cNvPr>
          <p:cNvSpPr/>
          <p:nvPr/>
        </p:nvSpPr>
        <p:spPr>
          <a:xfrm>
            <a:off x="10247586" y="0"/>
            <a:ext cx="194441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DB471681-A095-E30D-1A36-63A1288D6A0E}"/>
              </a:ext>
            </a:extLst>
          </p:cNvPr>
          <p:cNvSpPr/>
          <p:nvPr/>
        </p:nvSpPr>
        <p:spPr>
          <a:xfrm rot="16200000">
            <a:off x="5783509" y="-5927271"/>
            <a:ext cx="749673" cy="12316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1E92F87-8D27-307D-C7E3-F5276F4AA95C}"/>
              </a:ext>
            </a:extLst>
          </p:cNvPr>
          <p:cNvSpPr txBox="1"/>
          <p:nvPr/>
        </p:nvSpPr>
        <p:spPr>
          <a:xfrm>
            <a:off x="10494818" y="807879"/>
            <a:ext cx="1408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Om oss</a:t>
            </a:r>
          </a:p>
          <a:p>
            <a:endParaRPr lang="nb-NO"/>
          </a:p>
          <a:p>
            <a:r>
              <a:rPr lang="nb-NO"/>
              <a:t>Samarbeids-partnere</a:t>
            </a:r>
          </a:p>
          <a:p>
            <a:endParaRPr lang="nb-NO"/>
          </a:p>
          <a:p>
            <a:r>
              <a:rPr lang="nb-NO"/>
              <a:t>Personvern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7FB6139B-9D9C-EF4B-5681-5E764044FFBB}"/>
              </a:ext>
            </a:extLst>
          </p:cNvPr>
          <p:cNvSpPr txBox="1"/>
          <p:nvPr/>
        </p:nvSpPr>
        <p:spPr>
          <a:xfrm>
            <a:off x="703561" y="2130612"/>
            <a:ext cx="37673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/>
              <a:t>Ta kontakt med oss på </a:t>
            </a:r>
            <a:r>
              <a:rPr lang="nb-NO" sz="1600" err="1"/>
              <a:t>tlf</a:t>
            </a:r>
            <a:r>
              <a:rPr lang="nb-NO" sz="1600"/>
              <a:t> +47 55 58 58 00</a:t>
            </a:r>
          </a:p>
          <a:p>
            <a:r>
              <a:rPr lang="nb-NO" sz="1600"/>
              <a:t>	</a:t>
            </a:r>
          </a:p>
          <a:p>
            <a:r>
              <a:rPr lang="nb-NO" sz="1200"/>
              <a:t>	Åpningstider: 08.00-15.00</a:t>
            </a:r>
          </a:p>
          <a:p>
            <a:endParaRPr lang="nb-NO" sz="1200"/>
          </a:p>
          <a:p>
            <a:r>
              <a:rPr lang="nb-NO" sz="1600"/>
              <a:t>Eller på epost: @</a:t>
            </a:r>
            <a:r>
              <a:rPr lang="nb-NO" sz="1600" err="1"/>
              <a:t>kontakt@hvltopia.no</a:t>
            </a:r>
            <a:endParaRPr lang="nb-NO" sz="1600"/>
          </a:p>
          <a:p>
            <a:endParaRPr lang="nb-NO" sz="2000"/>
          </a:p>
          <a:p>
            <a:endParaRPr lang="nb-NO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6862BEDB-F168-1E95-80EA-29BFAD567FCA}"/>
              </a:ext>
            </a:extLst>
          </p:cNvPr>
          <p:cNvSpPr txBox="1"/>
          <p:nvPr/>
        </p:nvSpPr>
        <p:spPr>
          <a:xfrm>
            <a:off x="709063" y="3941906"/>
            <a:ext cx="4279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/>
              <a:t>Vi har også en døgnåpen chat-funksjon.</a:t>
            </a:r>
          </a:p>
          <a:p>
            <a:r>
              <a:rPr lang="nb-NO" sz="1600"/>
              <a:t>Denne finner du plassert nederst på nettsiden.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E86389F-5BA1-7669-81A7-9EF4681C3DB9}"/>
              </a:ext>
            </a:extLst>
          </p:cNvPr>
          <p:cNvSpPr txBox="1"/>
          <p:nvPr/>
        </p:nvSpPr>
        <p:spPr>
          <a:xfrm>
            <a:off x="709063" y="5464838"/>
            <a:ext cx="74051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/>
              <a:t>Er du interessert i å bidra til at Bergen blir en mer miljøvennlig og bærekraftig by? </a:t>
            </a:r>
          </a:p>
          <a:p>
            <a:r>
              <a:rPr lang="nb-NO" sz="1600"/>
              <a:t>Ta kontakt med prosjektleder Viljar Strømmen Odden på epost: </a:t>
            </a:r>
            <a:r>
              <a:rPr lang="nb-NO" sz="1600">
                <a:hlinkClick r:id="rId3"/>
              </a:rPr>
              <a:t>viljar@hvltopia.no</a:t>
            </a:r>
            <a:r>
              <a:rPr lang="nb-NO" sz="1600"/>
              <a:t>,</a:t>
            </a:r>
          </a:p>
          <a:p>
            <a:r>
              <a:rPr lang="nb-NO" sz="1600"/>
              <a:t>eller resten av prosjektgruppa på «om oss»!</a:t>
            </a:r>
          </a:p>
          <a:p>
            <a:r>
              <a:rPr lang="nb-NO"/>
              <a:t> 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329E753-6C01-2B8F-38E0-A15DC77D4059}"/>
              </a:ext>
            </a:extLst>
          </p:cNvPr>
          <p:cNvSpPr txBox="1"/>
          <p:nvPr/>
        </p:nvSpPr>
        <p:spPr>
          <a:xfrm>
            <a:off x="289032" y="866112"/>
            <a:ext cx="546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>
                <a:solidFill>
                  <a:schemeClr val="accent6">
                    <a:lumMod val="75000"/>
                  </a:schemeClr>
                </a:solidFill>
              </a:rPr>
              <a:t>Kontakt oss!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834EDC87-A04C-A541-DB9B-CB230EB8F2D1}"/>
              </a:ext>
            </a:extLst>
          </p:cNvPr>
          <p:cNvSpPr txBox="1"/>
          <p:nvPr/>
        </p:nvSpPr>
        <p:spPr>
          <a:xfrm>
            <a:off x="289032" y="1683398"/>
            <a:ext cx="41873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b="1"/>
              <a:t>Har du spørsmål om prosjektet?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C6574F8C-18B5-9BB7-7D0B-769019D3D5D4}"/>
              </a:ext>
            </a:extLst>
          </p:cNvPr>
          <p:cNvSpPr txBox="1"/>
          <p:nvPr/>
        </p:nvSpPr>
        <p:spPr>
          <a:xfrm>
            <a:off x="289032" y="3499547"/>
            <a:ext cx="418734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b="1"/>
              <a:t>Chat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C542195-7DA8-6F83-A04C-A102CCC86230}"/>
              </a:ext>
            </a:extLst>
          </p:cNvPr>
          <p:cNvSpPr txBox="1"/>
          <p:nvPr/>
        </p:nvSpPr>
        <p:spPr>
          <a:xfrm>
            <a:off x="289033" y="4994276"/>
            <a:ext cx="418734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b="1"/>
              <a:t>Er du vår nye samarbeidspartner?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6FE4333D-F0F1-5A0E-9049-C0396D72CEB0}"/>
              </a:ext>
            </a:extLst>
          </p:cNvPr>
          <p:cNvSpPr txBox="1"/>
          <p:nvPr/>
        </p:nvSpPr>
        <p:spPr>
          <a:xfrm>
            <a:off x="10411605" y="6465112"/>
            <a:ext cx="1842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/>
              <a:t>Still meg spørsmål!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2550C7B-50DC-C40D-BBEE-401E9A9E22AC}"/>
              </a:ext>
            </a:extLst>
          </p:cNvPr>
          <p:cNvSpPr txBox="1"/>
          <p:nvPr/>
        </p:nvSpPr>
        <p:spPr>
          <a:xfrm>
            <a:off x="10600" y="199066"/>
            <a:ext cx="283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/>
              <a:t>&lt; Tilbake til forsiden</a:t>
            </a:r>
          </a:p>
        </p:txBody>
      </p:sp>
      <p:sp>
        <p:nvSpPr>
          <p:cNvPr id="6" name="Rektangel: avrundede hjørner 13">
            <a:extLst>
              <a:ext uri="{FF2B5EF4-FFF2-40B4-BE49-F238E27FC236}">
                <a16:creationId xmlns:a16="http://schemas.microsoft.com/office/drawing/2014/main" id="{C29D1826-4A61-FCB6-B825-78D42FFBD530}"/>
              </a:ext>
            </a:extLst>
          </p:cNvPr>
          <p:cNvSpPr/>
          <p:nvPr/>
        </p:nvSpPr>
        <p:spPr>
          <a:xfrm>
            <a:off x="8142347" y="54357"/>
            <a:ext cx="2722899" cy="413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/>
              <a:t>Søk…</a:t>
            </a:r>
          </a:p>
        </p:txBody>
      </p:sp>
      <p:sp>
        <p:nvSpPr>
          <p:cNvPr id="7" name="Rektangel: avrundede hjørner 12">
            <a:extLst>
              <a:ext uri="{FF2B5EF4-FFF2-40B4-BE49-F238E27FC236}">
                <a16:creationId xmlns:a16="http://schemas.microsoft.com/office/drawing/2014/main" id="{82398CF8-C6A8-3576-8AD6-EB39CD68B15D}"/>
              </a:ext>
            </a:extLst>
          </p:cNvPr>
          <p:cNvSpPr/>
          <p:nvPr/>
        </p:nvSpPr>
        <p:spPr>
          <a:xfrm>
            <a:off x="11212777" y="43949"/>
            <a:ext cx="788276" cy="413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/>
              <a:t>Meny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00CFAA3-3951-BD2E-8654-534D3C84DFDB}"/>
              </a:ext>
            </a:extLst>
          </p:cNvPr>
          <p:cNvSpPr txBox="1"/>
          <p:nvPr/>
        </p:nvSpPr>
        <p:spPr>
          <a:xfrm>
            <a:off x="4613991" y="43515"/>
            <a:ext cx="228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err="1"/>
              <a:t>HvlTopia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109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AF75-2F60-7E90-3C2D-92659E5B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234"/>
            <a:ext cx="12192000" cy="264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329E753-6C01-2B8F-38E0-A15DC77D4059}"/>
              </a:ext>
            </a:extLst>
          </p:cNvPr>
          <p:cNvSpPr txBox="1"/>
          <p:nvPr/>
        </p:nvSpPr>
        <p:spPr>
          <a:xfrm>
            <a:off x="289034" y="161548"/>
            <a:ext cx="428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err="1">
                <a:solidFill>
                  <a:schemeClr val="accent6">
                    <a:lumMod val="75000"/>
                  </a:schemeClr>
                </a:solidFill>
              </a:rPr>
              <a:t>HVLtopia</a:t>
            </a:r>
            <a:endParaRPr lang="nb-NO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DB471681-A095-E30D-1A36-63A1288D6A0E}"/>
              </a:ext>
            </a:extLst>
          </p:cNvPr>
          <p:cNvSpPr/>
          <p:nvPr/>
        </p:nvSpPr>
        <p:spPr>
          <a:xfrm>
            <a:off x="10247586" y="0"/>
            <a:ext cx="1944414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E0397FE2-DDB8-A0F2-EC74-AC8330105828}"/>
              </a:ext>
            </a:extLst>
          </p:cNvPr>
          <p:cNvSpPr/>
          <p:nvPr/>
        </p:nvSpPr>
        <p:spPr>
          <a:xfrm>
            <a:off x="9967804" y="220035"/>
            <a:ext cx="788276" cy="413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/>
              <a:t>Meny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1E92F87-8D27-307D-C7E3-F5276F4AA95C}"/>
              </a:ext>
            </a:extLst>
          </p:cNvPr>
          <p:cNvSpPr txBox="1"/>
          <p:nvPr/>
        </p:nvSpPr>
        <p:spPr>
          <a:xfrm>
            <a:off x="10494818" y="807879"/>
            <a:ext cx="1408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Om oss</a:t>
            </a:r>
          </a:p>
          <a:p>
            <a:endParaRPr lang="nb-NO"/>
          </a:p>
          <a:p>
            <a:r>
              <a:rPr lang="nb-NO"/>
              <a:t>Samarbeids-partnere</a:t>
            </a:r>
          </a:p>
          <a:p>
            <a:endParaRPr lang="nb-NO"/>
          </a:p>
          <a:p>
            <a:r>
              <a:rPr lang="nb-NO"/>
              <a:t>Personvern</a:t>
            </a:r>
          </a:p>
        </p:txBody>
      </p:sp>
    </p:spTree>
    <p:extLst>
      <p:ext uri="{BB962C8B-B14F-4D97-AF65-F5344CB8AC3E}">
        <p14:creationId xmlns:p14="http://schemas.microsoft.com/office/powerpoint/2010/main" val="314469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A close-up of a flower&#10;&#10;Description automatically generated">
            <a:extLst>
              <a:ext uri="{FF2B5EF4-FFF2-40B4-BE49-F238E27FC236}">
                <a16:creationId xmlns:a16="http://schemas.microsoft.com/office/drawing/2014/main" id="{99DDC12C-B533-9729-E2C2-AEE5C1E5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234"/>
            <a:ext cx="12192000" cy="493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44F3E-EA09-0389-9BD7-E6C492FB5C43}"/>
              </a:ext>
            </a:extLst>
          </p:cNvPr>
          <p:cNvSpPr txBox="1"/>
          <p:nvPr/>
        </p:nvSpPr>
        <p:spPr>
          <a:xfrm>
            <a:off x="192699" y="136945"/>
            <a:ext cx="21709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&lt; </a:t>
            </a:r>
            <a:r>
              <a:rPr lang="en-US" sz="1600" err="1"/>
              <a:t>Tilbake</a:t>
            </a:r>
            <a:r>
              <a:rPr lang="en-US" sz="1600"/>
              <a:t> </a:t>
            </a:r>
            <a:r>
              <a:rPr lang="en-US" sz="1600" err="1"/>
              <a:t>til</a:t>
            </a:r>
            <a:r>
              <a:rPr lang="en-US" sz="1600"/>
              <a:t> </a:t>
            </a:r>
            <a:r>
              <a:rPr lang="en-US" sz="1600" err="1"/>
              <a:t>forsiden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269D8-9E44-45B4-E9F8-174A564DD3A2}"/>
              </a:ext>
            </a:extLst>
          </p:cNvPr>
          <p:cNvSpPr txBox="1"/>
          <p:nvPr/>
        </p:nvSpPr>
        <p:spPr>
          <a:xfrm>
            <a:off x="725193" y="3426272"/>
            <a:ext cx="73434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For et </a:t>
            </a:r>
            <a:r>
              <a:rPr lang="en-US" sz="4400" b="1" err="1">
                <a:solidFill>
                  <a:schemeClr val="bg1"/>
                </a:solidFill>
              </a:rPr>
              <a:t>grønnere</a:t>
            </a:r>
            <a:r>
              <a:rPr lang="en-US" sz="4400" b="1">
                <a:solidFill>
                  <a:schemeClr val="bg1"/>
                </a:solidFill>
              </a:rPr>
              <a:t> Bergen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289E6-EFB0-BC21-4366-360CE2E29083}"/>
              </a:ext>
            </a:extLst>
          </p:cNvPr>
          <p:cNvSpPr txBox="1"/>
          <p:nvPr/>
        </p:nvSpPr>
        <p:spPr>
          <a:xfrm>
            <a:off x="11145050" y="273641"/>
            <a:ext cx="770350" cy="40862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Meny</a:t>
            </a:r>
          </a:p>
        </p:txBody>
      </p:sp>
    </p:spTree>
    <p:extLst>
      <p:ext uri="{BB962C8B-B14F-4D97-AF65-F5344CB8AC3E}">
        <p14:creationId xmlns:p14="http://schemas.microsoft.com/office/powerpoint/2010/main" val="357633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401</Words>
  <Application>Microsoft Office PowerPoint</Application>
  <PresentationFormat>Widescreen</PresentationFormat>
  <Paragraphs>100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 Johannessen</dc:creator>
  <cp:lastModifiedBy>Lene Johannessen</cp:lastModifiedBy>
  <cp:revision>32</cp:revision>
  <dcterms:created xsi:type="dcterms:W3CDTF">2024-09-09T12:11:38Z</dcterms:created>
  <dcterms:modified xsi:type="dcterms:W3CDTF">2024-10-29T12:04:20Z</dcterms:modified>
</cp:coreProperties>
</file>