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D2141-B309-45D8-A389-AAC1BDFF260F}" v="14" dt="2022-11-03T09:44:43.280"/>
    <p1510:client id="{0E1DBF34-406C-4170-A5C9-A25992A2DCD7}" v="180" dt="2022-11-03T09:35:09.009"/>
    <p1510:client id="{19B3240E-8CC2-4454-A414-B61B3B5D6FD7}" v="162" dt="2022-11-01T12:50:00.035"/>
    <p1510:client id="{23711B98-47B2-4A0B-A563-81C64FEC01D7}" v="5" dt="2022-11-02T12:17:53.756"/>
    <p1510:client id="{3389FAF0-E4DE-4E25-9B94-E5AD4D37833C}" v="7" dt="2022-11-01T12:41:39.404"/>
    <p1510:client id="{389EB745-7852-4ADF-874F-A7D786CB370B}" v="6" dt="2022-11-03T09:41:43.183"/>
    <p1510:client id="{3D61FACB-631C-4D22-B989-7EC76368BE2D}" v="30" dt="2022-11-03T09:19:35.280"/>
    <p1510:client id="{4DD15051-015A-4289-854D-C89633503998}" v="10" dt="2022-11-02T12:41:45.366"/>
    <p1510:client id="{57FB7132-86C3-4D95-98E7-9846E049FA1F}" v="71" dt="2022-11-03T09:41:38.834"/>
    <p1510:client id="{59FB7C71-3AF6-424A-A8EA-8B4C03DFC4C7}" v="3" dt="2022-11-03T09:43:59.334"/>
    <p1510:client id="{5DE087C9-5EBB-48E9-BF20-75A1E0187AAE}" v="14" dt="2022-11-02T12:57:22.516"/>
    <p1510:client id="{67781CD9-8B9B-4591-B9EC-75ABB404450E}" v="55" dt="2022-11-03T09:11:01.007"/>
    <p1510:client id="{702D4A92-2B7C-4907-B76B-59D851E673BF}" v="12" dt="2022-11-01T12:49:07.909"/>
    <p1510:client id="{8D61CD30-5DFE-4AEE-A0F6-6C7BDAFAEF57}" v="21" dt="2022-11-01T12:43:38.598"/>
    <p1510:client id="{95309EC6-E4BB-4610-BFDE-859F59207808}" v="33" dt="2022-11-01T12:39:33.720"/>
    <p1510:client id="{9C6EB747-DA5E-4572-9EE0-550C6442137A}" v="2" dt="2022-11-01T12:42:06.025"/>
    <p1510:client id="{AD5422ED-0AA6-4E37-9F22-E07D3B7F9852}" v="96" dt="2022-11-02T12:47:05.716"/>
    <p1510:client id="{E36DC5B7-8328-42F6-A676-DDE525287B47}" v="20" dt="2022-11-03T07:58:18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Hodneland" userId="S::591470@stud.hvl.no::51266b78-402d-4bea-a6e8-3efd8bb80459" providerId="AD" clId="Web-{3D61FACB-631C-4D22-B989-7EC76368BE2D}"/>
    <pc:docChg chg="modSld">
      <pc:chgData name="Sebastian Hodneland" userId="S::591470@stud.hvl.no::51266b78-402d-4bea-a6e8-3efd8bb80459" providerId="AD" clId="Web-{3D61FACB-631C-4D22-B989-7EC76368BE2D}" dt="2022-11-03T09:19:35.280" v="29"/>
      <pc:docMkLst>
        <pc:docMk/>
      </pc:docMkLst>
      <pc:sldChg chg="addSp delSp">
        <pc:chgData name="Sebastian Hodneland" userId="S::591470@stud.hvl.no::51266b78-402d-4bea-a6e8-3efd8bb80459" providerId="AD" clId="Web-{3D61FACB-631C-4D22-B989-7EC76368BE2D}" dt="2022-11-03T09:19:35.280" v="29"/>
        <pc:sldMkLst>
          <pc:docMk/>
          <pc:sldMk cId="49705853" sldId="258"/>
        </pc:sldMkLst>
        <pc:inkChg chg="add del">
          <ac:chgData name="Sebastian Hodneland" userId="S::591470@stud.hvl.no::51266b78-402d-4bea-a6e8-3efd8bb80459" providerId="AD" clId="Web-{3D61FACB-631C-4D22-B989-7EC76368BE2D}" dt="2022-11-03T09:16:11.418" v="3"/>
          <ac:inkMkLst>
            <pc:docMk/>
            <pc:sldMk cId="49705853" sldId="258"/>
            <ac:inkMk id="5" creationId="{3294D9A1-E395-CB9C-0407-637AB3083B20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6:11.418" v="2"/>
          <ac:inkMkLst>
            <pc:docMk/>
            <pc:sldMk cId="49705853" sldId="258"/>
            <ac:inkMk id="6" creationId="{B88A7256-C178-8D58-6348-F39EE58796F6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6:42.356" v="7"/>
          <ac:inkMkLst>
            <pc:docMk/>
            <pc:sldMk cId="49705853" sldId="258"/>
            <ac:inkMk id="7" creationId="{FB00E0DE-0ECC-27A1-387A-409FD32B02BC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6:42.356" v="6"/>
          <ac:inkMkLst>
            <pc:docMk/>
            <pc:sldMk cId="49705853" sldId="258"/>
            <ac:inkMk id="9" creationId="{B0A28F9B-C44A-9210-CF35-9D0D72F3C605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7:04.840" v="11"/>
          <ac:inkMkLst>
            <pc:docMk/>
            <pc:sldMk cId="49705853" sldId="258"/>
            <ac:inkMk id="10" creationId="{A9C394B5-A371-E6E9-0EE8-A82B37EF86EA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7:04.840" v="10"/>
          <ac:inkMkLst>
            <pc:docMk/>
            <pc:sldMk cId="49705853" sldId="258"/>
            <ac:inkMk id="11" creationId="{8604D754-94C4-5B61-EB2A-B0DD71217B45}"/>
          </ac:inkMkLst>
        </pc:inkChg>
        <pc:inkChg chg="add">
          <ac:chgData name="Sebastian Hodneland" userId="S::591470@stud.hvl.no::51266b78-402d-4bea-a6e8-3efd8bb80459" providerId="AD" clId="Web-{3D61FACB-631C-4D22-B989-7EC76368BE2D}" dt="2022-11-03T09:17:13.481" v="12"/>
          <ac:inkMkLst>
            <pc:docMk/>
            <pc:sldMk cId="49705853" sldId="258"/>
            <ac:inkMk id="12" creationId="{9A3C89A2-B54D-872E-78B2-F4234B1CE84B}"/>
          </ac:inkMkLst>
        </pc:inkChg>
        <pc:inkChg chg="add">
          <ac:chgData name="Sebastian Hodneland" userId="S::591470@stud.hvl.no::51266b78-402d-4bea-a6e8-3efd8bb80459" providerId="AD" clId="Web-{3D61FACB-631C-4D22-B989-7EC76368BE2D}" dt="2022-11-03T09:17:15.903" v="13"/>
          <ac:inkMkLst>
            <pc:docMk/>
            <pc:sldMk cId="49705853" sldId="258"/>
            <ac:inkMk id="13" creationId="{477AF379-EBF1-8448-C0C8-1711B960FFF7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8:07.373" v="17"/>
          <ac:inkMkLst>
            <pc:docMk/>
            <pc:sldMk cId="49705853" sldId="258"/>
            <ac:inkMk id="14" creationId="{A432A2E2-88A9-4674-FDAF-7DF3A72F4792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8:07.373" v="16"/>
          <ac:inkMkLst>
            <pc:docMk/>
            <pc:sldMk cId="49705853" sldId="258"/>
            <ac:inkMk id="15" creationId="{77D227BD-7937-135D-3BD2-34C1EBA507C4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8:19.279" v="19"/>
          <ac:inkMkLst>
            <pc:docMk/>
            <pc:sldMk cId="49705853" sldId="258"/>
            <ac:inkMk id="16" creationId="{5335CEFB-2BF6-84CA-29CD-C1926602D0C2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9:07.545" v="23"/>
          <ac:inkMkLst>
            <pc:docMk/>
            <pc:sldMk cId="49705853" sldId="258"/>
            <ac:inkMk id="17" creationId="{9EB244B8-5426-E99B-C96B-7CC1812BB22E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9:07.545" v="22"/>
          <ac:inkMkLst>
            <pc:docMk/>
            <pc:sldMk cId="49705853" sldId="258"/>
            <ac:inkMk id="18" creationId="{2E3D272E-A0E6-8A57-F02D-33C21B4C937C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9:21.608" v="26"/>
          <ac:inkMkLst>
            <pc:docMk/>
            <pc:sldMk cId="49705853" sldId="258"/>
            <ac:inkMk id="19" creationId="{E8C16A0D-8C64-0E49-B436-0BABB1110166}"/>
          </ac:inkMkLst>
        </pc:inkChg>
        <pc:inkChg chg="add del">
          <ac:chgData name="Sebastian Hodneland" userId="S::591470@stud.hvl.no::51266b78-402d-4bea-a6e8-3efd8bb80459" providerId="AD" clId="Web-{3D61FACB-631C-4D22-B989-7EC76368BE2D}" dt="2022-11-03T09:19:22.858" v="27"/>
          <ac:inkMkLst>
            <pc:docMk/>
            <pc:sldMk cId="49705853" sldId="258"/>
            <ac:inkMk id="20" creationId="{7B63DFAE-9BAD-F189-8451-0427A61D0CE9}"/>
          </ac:inkMkLst>
        </pc:inkChg>
        <pc:inkChg chg="add">
          <ac:chgData name="Sebastian Hodneland" userId="S::591470@stud.hvl.no::51266b78-402d-4bea-a6e8-3efd8bb80459" providerId="AD" clId="Web-{3D61FACB-631C-4D22-B989-7EC76368BE2D}" dt="2022-11-03T09:19:31.077" v="28"/>
          <ac:inkMkLst>
            <pc:docMk/>
            <pc:sldMk cId="49705853" sldId="258"/>
            <ac:inkMk id="21" creationId="{2AC573E9-4A7E-A4CB-5B3C-D75864FA7F3B}"/>
          </ac:inkMkLst>
        </pc:inkChg>
        <pc:inkChg chg="add">
          <ac:chgData name="Sebastian Hodneland" userId="S::591470@stud.hvl.no::51266b78-402d-4bea-a6e8-3efd8bb80459" providerId="AD" clId="Web-{3D61FACB-631C-4D22-B989-7EC76368BE2D}" dt="2022-11-03T09:19:35.280" v="29"/>
          <ac:inkMkLst>
            <pc:docMk/>
            <pc:sldMk cId="49705853" sldId="258"/>
            <ac:inkMk id="22" creationId="{B0151CCD-9C4D-58C5-C2F5-866D3A18C2FA}"/>
          </ac:inkMkLst>
        </pc:inkChg>
      </pc:sldChg>
    </pc:docChg>
  </pc:docChgLst>
  <pc:docChgLst>
    <pc:chgData name="Sebastian Hodneland" userId="S::591470@stud.hvl.no::51266b78-402d-4bea-a6e8-3efd8bb80459" providerId="AD" clId="Web-{5DE087C9-5EBB-48E9-BF20-75A1E0187AAE}"/>
    <pc:docChg chg="modSld">
      <pc:chgData name="Sebastian Hodneland" userId="S::591470@stud.hvl.no::51266b78-402d-4bea-a6e8-3efd8bb80459" providerId="AD" clId="Web-{5DE087C9-5EBB-48E9-BF20-75A1E0187AAE}" dt="2022-11-02T12:57:22.516" v="14" actId="14100"/>
      <pc:docMkLst>
        <pc:docMk/>
      </pc:docMkLst>
      <pc:sldChg chg="addSp delSp modSp">
        <pc:chgData name="Sebastian Hodneland" userId="S::591470@stud.hvl.no::51266b78-402d-4bea-a6e8-3efd8bb80459" providerId="AD" clId="Web-{5DE087C9-5EBB-48E9-BF20-75A1E0187AAE}" dt="2022-11-02T12:57:22.516" v="14" actId="14100"/>
        <pc:sldMkLst>
          <pc:docMk/>
          <pc:sldMk cId="49705853" sldId="258"/>
        </pc:sldMkLst>
        <pc:spChg chg="mod">
          <ac:chgData name="Sebastian Hodneland" userId="S::591470@stud.hvl.no::51266b78-402d-4bea-a6e8-3efd8bb80459" providerId="AD" clId="Web-{5DE087C9-5EBB-48E9-BF20-75A1E0187AAE}" dt="2022-11-02T12:57:07.406" v="10"/>
          <ac:spMkLst>
            <pc:docMk/>
            <pc:sldMk cId="49705853" sldId="258"/>
            <ac:spMk id="2" creationId="{92CB7973-34FC-8F75-9730-0295139E22B7}"/>
          </ac:spMkLst>
        </pc:spChg>
        <pc:spChg chg="mod ord">
          <ac:chgData name="Sebastian Hodneland" userId="S::591470@stud.hvl.no::51266b78-402d-4bea-a6e8-3efd8bb80459" providerId="AD" clId="Web-{5DE087C9-5EBB-48E9-BF20-75A1E0187AAE}" dt="2022-11-02T12:57:07.406" v="10"/>
          <ac:spMkLst>
            <pc:docMk/>
            <pc:sldMk cId="49705853" sldId="258"/>
            <ac:spMk id="8" creationId="{2185D5ED-F4F6-713C-E8BF-CF8EDF49AC23}"/>
          </ac:spMkLst>
        </pc:spChg>
        <pc:spChg chg="add del">
          <ac:chgData name="Sebastian Hodneland" userId="S::591470@stud.hvl.no::51266b78-402d-4bea-a6e8-3efd8bb80459" providerId="AD" clId="Web-{5DE087C9-5EBB-48E9-BF20-75A1E0187AAE}" dt="2022-11-02T12:57:07.406" v="10"/>
          <ac:spMkLst>
            <pc:docMk/>
            <pc:sldMk cId="49705853" sldId="258"/>
            <ac:spMk id="13" creationId="{C2CAC0E2-A334-4A65-B7FA-9BDDAD042CC6}"/>
          </ac:spMkLst>
        </pc:spChg>
        <pc:picChg chg="add mod">
          <ac:chgData name="Sebastian Hodneland" userId="S::591470@stud.hvl.no::51266b78-402d-4bea-a6e8-3efd8bb80459" providerId="AD" clId="Web-{5DE087C9-5EBB-48E9-BF20-75A1E0187AAE}" dt="2022-11-02T12:57:22.516" v="14" actId="14100"/>
          <ac:picMkLst>
            <pc:docMk/>
            <pc:sldMk cId="49705853" sldId="258"/>
            <ac:picMk id="3" creationId="{B72C15FF-E310-0C33-A669-9DA4793B4E5C}"/>
          </ac:picMkLst>
        </pc:picChg>
        <pc:picChg chg="mod ord">
          <ac:chgData name="Sebastian Hodneland" userId="S::591470@stud.hvl.no::51266b78-402d-4bea-a6e8-3efd8bb80459" providerId="AD" clId="Web-{5DE087C9-5EBB-48E9-BF20-75A1E0187AAE}" dt="2022-11-02T12:57:18.016" v="12" actId="14100"/>
          <ac:picMkLst>
            <pc:docMk/>
            <pc:sldMk cId="49705853" sldId="258"/>
            <ac:picMk id="4" creationId="{0645C1DB-0188-3A3A-95CE-83EB48188415}"/>
          </ac:picMkLst>
        </pc:picChg>
      </pc:sldChg>
    </pc:docChg>
  </pc:docChgLst>
  <pc:docChgLst>
    <pc:chgData name="Stian Nilsen" userId="S::599122@stud.hvl.no::b14a0d40-be70-44b0-8634-0d072f4497c5" providerId="AD" clId="Web-{59FB7C71-3AF6-424A-A8EA-8B4C03DFC4C7}"/>
    <pc:docChg chg="modSld">
      <pc:chgData name="Stian Nilsen" userId="S::599122@stud.hvl.no::b14a0d40-be70-44b0-8634-0d072f4497c5" providerId="AD" clId="Web-{59FB7C71-3AF6-424A-A8EA-8B4C03DFC4C7}" dt="2022-11-03T09:43:59.334" v="1" actId="14100"/>
      <pc:docMkLst>
        <pc:docMk/>
      </pc:docMkLst>
      <pc:sldChg chg="addSp modSp">
        <pc:chgData name="Stian Nilsen" userId="S::599122@stud.hvl.no::b14a0d40-be70-44b0-8634-0d072f4497c5" providerId="AD" clId="Web-{59FB7C71-3AF6-424A-A8EA-8B4C03DFC4C7}" dt="2022-11-03T09:43:59.334" v="1" actId="14100"/>
        <pc:sldMkLst>
          <pc:docMk/>
          <pc:sldMk cId="2598450734" sldId="259"/>
        </pc:sldMkLst>
        <pc:picChg chg="add mod">
          <ac:chgData name="Stian Nilsen" userId="S::599122@stud.hvl.no::b14a0d40-be70-44b0-8634-0d072f4497c5" providerId="AD" clId="Web-{59FB7C71-3AF6-424A-A8EA-8B4C03DFC4C7}" dt="2022-11-03T09:43:59.334" v="1" actId="14100"/>
          <ac:picMkLst>
            <pc:docMk/>
            <pc:sldMk cId="2598450734" sldId="259"/>
            <ac:picMk id="4" creationId="{432F6585-CE28-C51C-0E42-B60BA84E9AEA}"/>
          </ac:picMkLst>
        </pc:picChg>
      </pc:sldChg>
    </pc:docChg>
  </pc:docChgLst>
  <pc:docChgLst>
    <pc:chgData name="Thomas Blix Torget" userId="S::585020@stud.hvl.no::064e7691-7975-4e4b-9396-9cb8a8b9ac64" providerId="AD" clId="Web-{95309EC6-E4BB-4610-BFDE-859F59207808}"/>
    <pc:docChg chg="addSld modSld addMainMaster delMainMaster">
      <pc:chgData name="Thomas Blix Torget" userId="S::585020@stud.hvl.no::064e7691-7975-4e4b-9396-9cb8a8b9ac64" providerId="AD" clId="Web-{95309EC6-E4BB-4610-BFDE-859F59207808}" dt="2022-11-01T12:39:33.720" v="32" actId="20577"/>
      <pc:docMkLst>
        <pc:docMk/>
      </pc:docMkLst>
      <pc:sldChg chg="addSp delSp modSp new mod setBg modClrScheme addAnim delAnim chgLayout">
        <pc:chgData name="Thomas Blix Torget" userId="S::585020@stud.hvl.no::064e7691-7975-4e4b-9396-9cb8a8b9ac64" providerId="AD" clId="Web-{95309EC6-E4BB-4610-BFDE-859F59207808}" dt="2022-11-01T12:38:31.422" v="27"/>
        <pc:sldMkLst>
          <pc:docMk/>
          <pc:sldMk cId="787825696" sldId="256"/>
        </pc:sldMkLst>
        <pc:spChg chg="mod ord">
          <ac:chgData name="Thomas Blix Torget" userId="S::585020@stud.hvl.no::064e7691-7975-4e4b-9396-9cb8a8b9ac64" providerId="AD" clId="Web-{95309EC6-E4BB-4610-BFDE-859F59207808}" dt="2022-11-01T12:38:31.422" v="27"/>
          <ac:spMkLst>
            <pc:docMk/>
            <pc:sldMk cId="787825696" sldId="256"/>
            <ac:spMk id="2" creationId="{788DAA44-8943-221F-F6DB-3AF0B03127DC}"/>
          </ac:spMkLst>
        </pc:spChg>
        <pc:spChg chg="mod ord">
          <ac:chgData name="Thomas Blix Torget" userId="S::585020@stud.hvl.no::064e7691-7975-4e4b-9396-9cb8a8b9ac64" providerId="AD" clId="Web-{95309EC6-E4BB-4610-BFDE-859F59207808}" dt="2022-11-01T12:38:31.422" v="27"/>
          <ac:spMkLst>
            <pc:docMk/>
            <pc:sldMk cId="787825696" sldId="256"/>
            <ac:spMk id="3" creationId="{45EFA6A2-F5A3-D87D-172C-4708099A91C4}"/>
          </ac:spMkLst>
        </pc:spChg>
        <pc:picChg chg="add del">
          <ac:chgData name="Thomas Blix Torget" userId="S::585020@stud.hvl.no::064e7691-7975-4e4b-9396-9cb8a8b9ac64" providerId="AD" clId="Web-{95309EC6-E4BB-4610-BFDE-859F59207808}" dt="2022-11-01T12:38:05.093" v="23"/>
          <ac:picMkLst>
            <pc:docMk/>
            <pc:sldMk cId="787825696" sldId="256"/>
            <ac:picMk id="5" creationId="{F2ED0C76-F484-310D-5566-8A0D98E296B0}"/>
          </ac:picMkLst>
        </pc:picChg>
        <pc:picChg chg="add">
          <ac:chgData name="Thomas Blix Torget" userId="S::585020@stud.hvl.no::064e7691-7975-4e4b-9396-9cb8a8b9ac64" providerId="AD" clId="Web-{95309EC6-E4BB-4610-BFDE-859F59207808}" dt="2022-11-01T12:38:05.172" v="24"/>
          <ac:picMkLst>
            <pc:docMk/>
            <pc:sldMk cId="787825696" sldId="256"/>
            <ac:picMk id="7" creationId="{A8A4B359-3382-0B49-AF9D-79990BF02C15}"/>
          </ac:picMkLst>
        </pc:picChg>
      </pc:sldChg>
      <pc:sldChg chg="modSp new mod modClrScheme chgLayout">
        <pc:chgData name="Thomas Blix Torget" userId="S::585020@stud.hvl.no::064e7691-7975-4e4b-9396-9cb8a8b9ac64" providerId="AD" clId="Web-{95309EC6-E4BB-4610-BFDE-859F59207808}" dt="2022-11-01T12:39:33.720" v="32" actId="20577"/>
        <pc:sldMkLst>
          <pc:docMk/>
          <pc:sldMk cId="1393404821" sldId="257"/>
        </pc:sldMkLst>
        <pc:spChg chg="mod ord">
          <ac:chgData name="Thomas Blix Torget" userId="S::585020@stud.hvl.no::064e7691-7975-4e4b-9396-9cb8a8b9ac64" providerId="AD" clId="Web-{95309EC6-E4BB-4610-BFDE-859F59207808}" dt="2022-11-01T12:39:33.720" v="32" actId="20577"/>
          <ac:spMkLst>
            <pc:docMk/>
            <pc:sldMk cId="1393404821" sldId="257"/>
            <ac:spMk id="2" creationId="{197F28D5-2484-4E9E-D03C-FFA8249FADD9}"/>
          </ac:spMkLst>
        </pc:spChg>
        <pc:spChg chg="mod ord">
          <ac:chgData name="Thomas Blix Torget" userId="S::585020@stud.hvl.no::064e7691-7975-4e4b-9396-9cb8a8b9ac64" providerId="AD" clId="Web-{95309EC6-E4BB-4610-BFDE-859F59207808}" dt="2022-11-01T12:38:31.422" v="27"/>
          <ac:spMkLst>
            <pc:docMk/>
            <pc:sldMk cId="1393404821" sldId="257"/>
            <ac:spMk id="3" creationId="{84F29336-3483-64A2-63D4-83F2D2F4AD4C}"/>
          </ac:spMkLst>
        </pc:spChg>
      </pc:sldChg>
      <pc:sldChg chg="modSp new mod modClrScheme chgLayout">
        <pc:chgData name="Thomas Blix Torget" userId="S::585020@stud.hvl.no::064e7691-7975-4e4b-9396-9cb8a8b9ac64" providerId="AD" clId="Web-{95309EC6-E4BB-4610-BFDE-859F59207808}" dt="2022-11-01T12:38:31.422" v="27"/>
        <pc:sldMkLst>
          <pc:docMk/>
          <pc:sldMk cId="49705853" sldId="258"/>
        </pc:sldMkLst>
        <pc:spChg chg="mod ord">
          <ac:chgData name="Thomas Blix Torget" userId="S::585020@stud.hvl.no::064e7691-7975-4e4b-9396-9cb8a8b9ac64" providerId="AD" clId="Web-{95309EC6-E4BB-4610-BFDE-859F59207808}" dt="2022-11-01T12:38:31.422" v="27"/>
          <ac:spMkLst>
            <pc:docMk/>
            <pc:sldMk cId="49705853" sldId="258"/>
            <ac:spMk id="2" creationId="{92CB7973-34FC-8F75-9730-0295139E22B7}"/>
          </ac:spMkLst>
        </pc:spChg>
        <pc:spChg chg="mod ord">
          <ac:chgData name="Thomas Blix Torget" userId="S::585020@stud.hvl.no::064e7691-7975-4e4b-9396-9cb8a8b9ac64" providerId="AD" clId="Web-{95309EC6-E4BB-4610-BFDE-859F59207808}" dt="2022-11-01T12:38:31.422" v="27"/>
          <ac:spMkLst>
            <pc:docMk/>
            <pc:sldMk cId="49705853" sldId="258"/>
            <ac:spMk id="3" creationId="{9EB139E5-FBAE-5176-E4FF-64376EBEAD7A}"/>
          </ac:spMkLst>
        </pc:spChg>
      </pc:sldChg>
      <pc:sldChg chg="modSp new mod modClrScheme chgLayout">
        <pc:chgData name="Thomas Blix Torget" userId="S::585020@stud.hvl.no::064e7691-7975-4e4b-9396-9cb8a8b9ac64" providerId="AD" clId="Web-{95309EC6-E4BB-4610-BFDE-859F59207808}" dt="2022-11-01T12:38:31.422" v="27"/>
        <pc:sldMkLst>
          <pc:docMk/>
          <pc:sldMk cId="2598450734" sldId="259"/>
        </pc:sldMkLst>
        <pc:spChg chg="mod ord">
          <ac:chgData name="Thomas Blix Torget" userId="S::585020@stud.hvl.no::064e7691-7975-4e4b-9396-9cb8a8b9ac64" providerId="AD" clId="Web-{95309EC6-E4BB-4610-BFDE-859F59207808}" dt="2022-11-01T12:38:31.422" v="27"/>
          <ac:spMkLst>
            <pc:docMk/>
            <pc:sldMk cId="2598450734" sldId="259"/>
            <ac:spMk id="2" creationId="{BE3D43F1-8799-44EF-7063-61A193DB6EEA}"/>
          </ac:spMkLst>
        </pc:spChg>
        <pc:spChg chg="mod ord">
          <ac:chgData name="Thomas Blix Torget" userId="S::585020@stud.hvl.no::064e7691-7975-4e4b-9396-9cb8a8b9ac64" providerId="AD" clId="Web-{95309EC6-E4BB-4610-BFDE-859F59207808}" dt="2022-11-01T12:38:31.422" v="27"/>
          <ac:spMkLst>
            <pc:docMk/>
            <pc:sldMk cId="2598450734" sldId="259"/>
            <ac:spMk id="3" creationId="{158202D6-81AC-A121-C4B4-0574EE09C88B}"/>
          </ac:spMkLst>
        </pc:spChg>
      </pc:sldChg>
      <pc:sldMasterChg chg="del delSldLayout">
        <pc:chgData name="Thomas Blix Torget" userId="S::585020@stud.hvl.no::064e7691-7975-4e4b-9396-9cb8a8b9ac64" providerId="AD" clId="Web-{95309EC6-E4BB-4610-BFDE-859F59207808}" dt="2022-11-01T12:37:28.109" v="18"/>
        <pc:sldMasterMkLst>
          <pc:docMk/>
          <pc:sldMasterMk cId="2460954070" sldId="2147483660"/>
        </pc:sldMasterMkLst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homas Blix Torget" userId="S::585020@stud.hvl.no::064e7691-7975-4e4b-9396-9cb8a8b9ac64" providerId="AD" clId="Web-{95309EC6-E4BB-4610-BFDE-859F59207808}" dt="2022-11-01T12:37:28.109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Thomas Blix Torget" userId="S::585020@stud.hvl.no::064e7691-7975-4e4b-9396-9cb8a8b9ac64" providerId="AD" clId="Web-{95309EC6-E4BB-4610-BFDE-859F59207808}" dt="2022-11-01T12:37:51.609" v="19"/>
        <pc:sldMasterMkLst>
          <pc:docMk/>
          <pc:sldMasterMk cId="2534080059" sldId="2147483672"/>
        </pc:sldMasterMkLst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1327807780" sldId="2147483673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3322307113" sldId="2147483674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3308603314" sldId="2147483675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1176407368" sldId="2147483676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3223468497" sldId="2147483677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151585446" sldId="2147483678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1246364926" sldId="2147483679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539538009" sldId="2147483680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424320470" sldId="2147483681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398369051" sldId="2147483682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3831281813" sldId="2147483683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817509550" sldId="2147483684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3414392924" sldId="2147483685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1271004629" sldId="2147483686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1713741051" sldId="2147483687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1655840422" sldId="2147483688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7:51.609" v="19"/>
          <pc:sldLayoutMkLst>
            <pc:docMk/>
            <pc:sldMasterMk cId="2534080059" sldId="2147483672"/>
            <pc:sldLayoutMk cId="2491756281" sldId="2147483689"/>
          </pc:sldLayoutMkLst>
        </pc:sldLayoutChg>
      </pc:sldMasterChg>
      <pc:sldMasterChg chg="add del addSldLayout delSldLayout modSldLayout">
        <pc:chgData name="Thomas Blix Torget" userId="S::585020@stud.hvl.no::064e7691-7975-4e4b-9396-9cb8a8b9ac64" providerId="AD" clId="Web-{95309EC6-E4BB-4610-BFDE-859F59207808}" dt="2022-11-01T12:38:26.938" v="26"/>
        <pc:sldMasterMkLst>
          <pc:docMk/>
          <pc:sldMasterMk cId="2910067893" sldId="2147483690"/>
        </pc:sldMasterMkLst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3769215252" sldId="2147483691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1837319039" sldId="2147483692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229908649" sldId="2147483693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1496926370" sldId="2147483694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3807286893" sldId="2147483695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2552053161" sldId="2147483696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1288595096" sldId="2147483697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410748618" sldId="2147483698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3483788075" sldId="2147483699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2660670939" sldId="2147483700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4032510854" sldId="2147483701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4183568000" sldId="2147483702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909393991" sldId="2147483703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380417869" sldId="2147483704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1974331115" sldId="2147483705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2594299527" sldId="2147483706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26.938" v="26"/>
          <pc:sldLayoutMkLst>
            <pc:docMk/>
            <pc:sldMasterMk cId="2910067893" sldId="2147483690"/>
            <pc:sldLayoutMk cId="3250845983" sldId="2147483707"/>
          </pc:sldLayoutMkLst>
        </pc:sldLayoutChg>
      </pc:sldMasterChg>
      <pc:sldMasterChg chg="add del addSldLayout delSldLayout modSldLayout">
        <pc:chgData name="Thomas Blix Torget" userId="S::585020@stud.hvl.no::064e7691-7975-4e4b-9396-9cb8a8b9ac64" providerId="AD" clId="Web-{95309EC6-E4BB-4610-BFDE-859F59207808}" dt="2022-11-01T12:38:31.422" v="27"/>
        <pc:sldMasterMkLst>
          <pc:docMk/>
          <pc:sldMasterMk cId="405654619" sldId="2147483708"/>
        </pc:sldMasterMkLst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3089084401" sldId="2147483709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354289399" sldId="2147483710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14600778" sldId="2147483711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3615724934" sldId="2147483712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2616953455" sldId="2147483713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51606659" sldId="2147483714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165553368" sldId="2147483715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2122284763" sldId="2147483716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209928609" sldId="2147483717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3837466041" sldId="2147483718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991574599" sldId="2147483719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2195566872" sldId="2147483720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865160932" sldId="2147483721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1221135073" sldId="2147483722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2580849047" sldId="2147483723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1936889796" sldId="2147483724"/>
          </pc:sldLayoutMkLst>
        </pc:sldLayoutChg>
        <pc:sldLayoutChg chg="add del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405654619" sldId="2147483708"/>
            <pc:sldLayoutMk cId="3704778918" sldId="2147483725"/>
          </pc:sldLayoutMkLst>
        </pc:sldLayoutChg>
      </pc:sldMasterChg>
      <pc:sldMasterChg chg="add addSldLayout modSldLayout">
        <pc:chgData name="Thomas Blix Torget" userId="S::585020@stud.hvl.no::064e7691-7975-4e4b-9396-9cb8a8b9ac64" providerId="AD" clId="Web-{95309EC6-E4BB-4610-BFDE-859F59207808}" dt="2022-11-01T12:38:31.422" v="27"/>
        <pc:sldMasterMkLst>
          <pc:docMk/>
          <pc:sldMasterMk cId="238880212" sldId="2147483726"/>
        </pc:sldMasterMkLst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1636367101" sldId="2147483727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2821835439" sldId="2147483728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1209328995" sldId="2147483729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232503710" sldId="2147483730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1306049520" sldId="2147483731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1432363712" sldId="2147483732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722224371" sldId="2147483733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1723321235" sldId="2147483734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2904211694" sldId="2147483735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1822059898" sldId="2147483736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3221150789" sldId="2147483737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2643190247" sldId="2147483738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330240899" sldId="2147483739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3639507224" sldId="2147483740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2869431882" sldId="2147483741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4250181402" sldId="2147483742"/>
          </pc:sldLayoutMkLst>
        </pc:sldLayoutChg>
        <pc:sldLayoutChg chg="add mod replId">
          <pc:chgData name="Thomas Blix Torget" userId="S::585020@stud.hvl.no::064e7691-7975-4e4b-9396-9cb8a8b9ac64" providerId="AD" clId="Web-{95309EC6-E4BB-4610-BFDE-859F59207808}" dt="2022-11-01T12:38:31.422" v="27"/>
          <pc:sldLayoutMkLst>
            <pc:docMk/>
            <pc:sldMasterMk cId="238880212" sldId="2147483726"/>
            <pc:sldLayoutMk cId="4113319601" sldId="2147483743"/>
          </pc:sldLayoutMkLst>
        </pc:sldLayoutChg>
      </pc:sldMasterChg>
    </pc:docChg>
  </pc:docChgLst>
  <pc:docChgLst>
    <pc:chgData name="Thomas Blix Torget" userId="S::585020@stud.hvl.no::064e7691-7975-4e4b-9396-9cb8a8b9ac64" providerId="AD" clId="Web-{19B3240E-8CC2-4454-A414-B61B3B5D6FD7}"/>
    <pc:docChg chg="addSld delSld modSld">
      <pc:chgData name="Thomas Blix Torget" userId="S::585020@stud.hvl.no::064e7691-7975-4e4b-9396-9cb8a8b9ac64" providerId="AD" clId="Web-{19B3240E-8CC2-4454-A414-B61B3B5D6FD7}" dt="2022-11-01T12:50:00.035" v="160" actId="20577"/>
      <pc:docMkLst>
        <pc:docMk/>
      </pc:docMkLst>
      <pc:sldChg chg="modSp">
        <pc:chgData name="Thomas Blix Torget" userId="S::585020@stud.hvl.no::064e7691-7975-4e4b-9396-9cb8a8b9ac64" providerId="AD" clId="Web-{19B3240E-8CC2-4454-A414-B61B3B5D6FD7}" dt="2022-11-01T12:50:00.035" v="160" actId="20577"/>
        <pc:sldMkLst>
          <pc:docMk/>
          <pc:sldMk cId="49705853" sldId="258"/>
        </pc:sldMkLst>
        <pc:spChg chg="mod">
          <ac:chgData name="Thomas Blix Torget" userId="S::585020@stud.hvl.no::064e7691-7975-4e4b-9396-9cb8a8b9ac64" providerId="AD" clId="Web-{19B3240E-8CC2-4454-A414-B61B3B5D6FD7}" dt="2022-11-01T12:50:00.035" v="160" actId="20577"/>
          <ac:spMkLst>
            <pc:docMk/>
            <pc:sldMk cId="49705853" sldId="258"/>
            <ac:spMk id="8" creationId="{2185D5ED-F4F6-713C-E8BF-CF8EDF49AC23}"/>
          </ac:spMkLst>
        </pc:spChg>
      </pc:sldChg>
      <pc:sldChg chg="modSp">
        <pc:chgData name="Thomas Blix Torget" userId="S::585020@stud.hvl.no::064e7691-7975-4e4b-9396-9cb8a8b9ac64" providerId="AD" clId="Web-{19B3240E-8CC2-4454-A414-B61B3B5D6FD7}" dt="2022-11-01T12:44:00.983" v="11" actId="20577"/>
        <pc:sldMkLst>
          <pc:docMk/>
          <pc:sldMk cId="2598450734" sldId="259"/>
        </pc:sldMkLst>
        <pc:spChg chg="mod">
          <ac:chgData name="Thomas Blix Torget" userId="S::585020@stud.hvl.no::064e7691-7975-4e4b-9396-9cb8a8b9ac64" providerId="AD" clId="Web-{19B3240E-8CC2-4454-A414-B61B3B5D6FD7}" dt="2022-11-01T12:44:00.983" v="11" actId="20577"/>
          <ac:spMkLst>
            <pc:docMk/>
            <pc:sldMk cId="2598450734" sldId="259"/>
            <ac:spMk id="2" creationId="{BE3D43F1-8799-44EF-7063-61A193DB6EEA}"/>
          </ac:spMkLst>
        </pc:spChg>
      </pc:sldChg>
      <pc:sldChg chg="modSp">
        <pc:chgData name="Thomas Blix Torget" userId="S::585020@stud.hvl.no::064e7691-7975-4e4b-9396-9cb8a8b9ac64" providerId="AD" clId="Web-{19B3240E-8CC2-4454-A414-B61B3B5D6FD7}" dt="2022-11-01T12:47:16.236" v="138" actId="20577"/>
        <pc:sldMkLst>
          <pc:docMk/>
          <pc:sldMk cId="1363818609" sldId="260"/>
        </pc:sldMkLst>
        <pc:spChg chg="mod">
          <ac:chgData name="Thomas Blix Torget" userId="S::585020@stud.hvl.no::064e7691-7975-4e4b-9396-9cb8a8b9ac64" providerId="AD" clId="Web-{19B3240E-8CC2-4454-A414-B61B3B5D6FD7}" dt="2022-11-01T12:47:16.236" v="138" actId="20577"/>
          <ac:spMkLst>
            <pc:docMk/>
            <pc:sldMk cId="1363818609" sldId="260"/>
            <ac:spMk id="3" creationId="{6F52AFCF-566D-2AD7-3C5E-B644790E8DDD}"/>
          </ac:spMkLst>
        </pc:spChg>
      </pc:sldChg>
      <pc:sldChg chg="modSp new del">
        <pc:chgData name="Thomas Blix Torget" userId="S::585020@stud.hvl.no::064e7691-7975-4e4b-9396-9cb8a8b9ac64" providerId="AD" clId="Web-{19B3240E-8CC2-4454-A414-B61B3B5D6FD7}" dt="2022-11-01T12:44:17.812" v="26"/>
        <pc:sldMkLst>
          <pc:docMk/>
          <pc:sldMk cId="161259450" sldId="261"/>
        </pc:sldMkLst>
        <pc:spChg chg="mod">
          <ac:chgData name="Thomas Blix Torget" userId="S::585020@stud.hvl.no::064e7691-7975-4e4b-9396-9cb8a8b9ac64" providerId="AD" clId="Web-{19B3240E-8CC2-4454-A414-B61B3B5D6FD7}" dt="2022-11-01T12:44:13.468" v="25" actId="20577"/>
          <ac:spMkLst>
            <pc:docMk/>
            <pc:sldMk cId="161259450" sldId="261"/>
            <ac:spMk id="2" creationId="{40C5B838-A2AF-9775-A5D7-3BD67F859BFD}"/>
          </ac:spMkLst>
        </pc:spChg>
      </pc:sldChg>
    </pc:docChg>
  </pc:docChgLst>
  <pc:docChgLst>
    <pc:chgData name="Sebastian Hodneland" userId="S::591470@stud.hvl.no::51266b78-402d-4bea-a6e8-3efd8bb80459" providerId="AD" clId="Web-{57FB7132-86C3-4D95-98E7-9846E049FA1F}"/>
    <pc:docChg chg="modSld">
      <pc:chgData name="Sebastian Hodneland" userId="S::591470@stud.hvl.no::51266b78-402d-4bea-a6e8-3efd8bb80459" providerId="AD" clId="Web-{57FB7132-86C3-4D95-98E7-9846E049FA1F}" dt="2022-11-03T09:41:38.834" v="70" actId="20577"/>
      <pc:docMkLst>
        <pc:docMk/>
      </pc:docMkLst>
      <pc:sldChg chg="modSp">
        <pc:chgData name="Sebastian Hodneland" userId="S::591470@stud.hvl.no::51266b78-402d-4bea-a6e8-3efd8bb80459" providerId="AD" clId="Web-{57FB7132-86C3-4D95-98E7-9846E049FA1F}" dt="2022-11-03T09:41:38.834" v="70" actId="20577"/>
        <pc:sldMkLst>
          <pc:docMk/>
          <pc:sldMk cId="49705853" sldId="258"/>
        </pc:sldMkLst>
        <pc:spChg chg="mod">
          <ac:chgData name="Sebastian Hodneland" userId="S::591470@stud.hvl.no::51266b78-402d-4bea-a6e8-3efd8bb80459" providerId="AD" clId="Web-{57FB7132-86C3-4D95-98E7-9846E049FA1F}" dt="2022-11-03T09:41:38.834" v="70" actId="20577"/>
          <ac:spMkLst>
            <pc:docMk/>
            <pc:sldMk cId="49705853" sldId="258"/>
            <ac:spMk id="8" creationId="{2185D5ED-F4F6-713C-E8BF-CF8EDF49AC23}"/>
          </ac:spMkLst>
        </pc:spChg>
      </pc:sldChg>
    </pc:docChg>
  </pc:docChgLst>
  <pc:docChgLst>
    <pc:chgData name="Sebastian Hodneland" userId="S::591470@stud.hvl.no::51266b78-402d-4bea-a6e8-3efd8bb80459" providerId="AD" clId="Web-{3389FAF0-E4DE-4E25-9B94-E5AD4D37833C}"/>
    <pc:docChg chg="modSld">
      <pc:chgData name="Sebastian Hodneland" userId="S::591470@stud.hvl.no::51266b78-402d-4bea-a6e8-3efd8bb80459" providerId="AD" clId="Web-{3389FAF0-E4DE-4E25-9B94-E5AD4D37833C}" dt="2022-11-01T12:41:39.404" v="6" actId="20577"/>
      <pc:docMkLst>
        <pc:docMk/>
      </pc:docMkLst>
      <pc:sldChg chg="modSp">
        <pc:chgData name="Sebastian Hodneland" userId="S::591470@stud.hvl.no::51266b78-402d-4bea-a6e8-3efd8bb80459" providerId="AD" clId="Web-{3389FAF0-E4DE-4E25-9B94-E5AD4D37833C}" dt="2022-11-01T12:41:39.404" v="6" actId="20577"/>
        <pc:sldMkLst>
          <pc:docMk/>
          <pc:sldMk cId="787825696" sldId="256"/>
        </pc:sldMkLst>
        <pc:spChg chg="mod">
          <ac:chgData name="Sebastian Hodneland" userId="S::591470@stud.hvl.no::51266b78-402d-4bea-a6e8-3efd8bb80459" providerId="AD" clId="Web-{3389FAF0-E4DE-4E25-9B94-E5AD4D37833C}" dt="2022-11-01T12:41:36.607" v="1" actId="20577"/>
          <ac:spMkLst>
            <pc:docMk/>
            <pc:sldMk cId="787825696" sldId="256"/>
            <ac:spMk id="2" creationId="{788DAA44-8943-221F-F6DB-3AF0B03127DC}"/>
          </ac:spMkLst>
        </pc:spChg>
        <pc:spChg chg="mod">
          <ac:chgData name="Sebastian Hodneland" userId="S::591470@stud.hvl.no::51266b78-402d-4bea-a6e8-3efd8bb80459" providerId="AD" clId="Web-{3389FAF0-E4DE-4E25-9B94-E5AD4D37833C}" dt="2022-11-01T12:41:39.404" v="6" actId="20577"/>
          <ac:spMkLst>
            <pc:docMk/>
            <pc:sldMk cId="787825696" sldId="256"/>
            <ac:spMk id="3" creationId="{45EFA6A2-F5A3-D87D-172C-4708099A91C4}"/>
          </ac:spMkLst>
        </pc:spChg>
      </pc:sldChg>
    </pc:docChg>
  </pc:docChgLst>
  <pc:docChgLst>
    <pc:chgData name="Sebastian Hodneland" userId="S::591470@stud.hvl.no::51266b78-402d-4bea-a6e8-3efd8bb80459" providerId="AD" clId="Web-{9C6EB747-DA5E-4572-9EE0-550C6442137A}"/>
    <pc:docChg chg="modSld">
      <pc:chgData name="Sebastian Hodneland" userId="S::591470@stud.hvl.no::51266b78-402d-4bea-a6e8-3efd8bb80459" providerId="AD" clId="Web-{9C6EB747-DA5E-4572-9EE0-550C6442137A}" dt="2022-11-01T12:42:06.025" v="1" actId="20577"/>
      <pc:docMkLst>
        <pc:docMk/>
      </pc:docMkLst>
      <pc:sldChg chg="modSp">
        <pc:chgData name="Sebastian Hodneland" userId="S::591470@stud.hvl.no::51266b78-402d-4bea-a6e8-3efd8bb80459" providerId="AD" clId="Web-{9C6EB747-DA5E-4572-9EE0-550C6442137A}" dt="2022-11-01T12:42:06.025" v="1" actId="20577"/>
        <pc:sldMkLst>
          <pc:docMk/>
          <pc:sldMk cId="787825696" sldId="256"/>
        </pc:sldMkLst>
        <pc:spChg chg="mod">
          <ac:chgData name="Sebastian Hodneland" userId="S::591470@stud.hvl.no::51266b78-402d-4bea-a6e8-3efd8bb80459" providerId="AD" clId="Web-{9C6EB747-DA5E-4572-9EE0-550C6442137A}" dt="2022-11-01T12:42:06.025" v="1" actId="20577"/>
          <ac:spMkLst>
            <pc:docMk/>
            <pc:sldMk cId="787825696" sldId="256"/>
            <ac:spMk id="3" creationId="{45EFA6A2-F5A3-D87D-172C-4708099A91C4}"/>
          </ac:spMkLst>
        </pc:spChg>
      </pc:sldChg>
    </pc:docChg>
  </pc:docChgLst>
  <pc:docChgLst>
    <pc:chgData name="Ole-Andrè Pettersen" userId="S::183553@stud.hvl.no::e939a6d3-d3e5-4a1c-892c-cd8095293ec9" providerId="AD" clId="Web-{0E1DBF34-406C-4170-A5C9-A25992A2DCD7}"/>
    <pc:docChg chg="addSld modSld">
      <pc:chgData name="Ole-Andrè Pettersen" userId="S::183553@stud.hvl.no::e939a6d3-d3e5-4a1c-892c-cd8095293ec9" providerId="AD" clId="Web-{0E1DBF34-406C-4170-A5C9-A25992A2DCD7}" dt="2022-11-03T09:35:09.009" v="178" actId="20577"/>
      <pc:docMkLst>
        <pc:docMk/>
      </pc:docMkLst>
      <pc:sldChg chg="addSp modSp mod setBg">
        <pc:chgData name="Ole-Andrè Pettersen" userId="S::183553@stud.hvl.no::e939a6d3-d3e5-4a1c-892c-cd8095293ec9" providerId="AD" clId="Web-{0E1DBF34-406C-4170-A5C9-A25992A2DCD7}" dt="2022-11-03T09:35:09.009" v="178" actId="20577"/>
        <pc:sldMkLst>
          <pc:docMk/>
          <pc:sldMk cId="1393404821" sldId="257"/>
        </pc:sldMkLst>
        <pc:spChg chg="mod">
          <ac:chgData name="Ole-Andrè Pettersen" userId="S::183553@stud.hvl.no::e939a6d3-d3e5-4a1c-892c-cd8095293ec9" providerId="AD" clId="Web-{0E1DBF34-406C-4170-A5C9-A25992A2DCD7}" dt="2022-11-03T09:30:32.131" v="101" actId="20577"/>
          <ac:spMkLst>
            <pc:docMk/>
            <pc:sldMk cId="1393404821" sldId="257"/>
            <ac:spMk id="2" creationId="{197F28D5-2484-4E9E-D03C-FFA8249FADD9}"/>
          </ac:spMkLst>
        </pc:spChg>
        <pc:spChg chg="add mod">
          <ac:chgData name="Ole-Andrè Pettersen" userId="S::183553@stud.hvl.no::e939a6d3-d3e5-4a1c-892c-cd8095293ec9" providerId="AD" clId="Web-{0E1DBF34-406C-4170-A5C9-A25992A2DCD7}" dt="2022-11-03T09:35:09.009" v="178" actId="20577"/>
          <ac:spMkLst>
            <pc:docMk/>
            <pc:sldMk cId="1393404821" sldId="257"/>
            <ac:spMk id="9" creationId="{39F227E5-BC2A-0DEE-65F0-EB7E9DA8747D}"/>
          </ac:spMkLst>
        </pc:spChg>
        <pc:spChg chg="add">
          <ac:chgData name="Ole-Andrè Pettersen" userId="S::183553@stud.hvl.no::e939a6d3-d3e5-4a1c-892c-cd8095293ec9" providerId="AD" clId="Web-{0E1DBF34-406C-4170-A5C9-A25992A2DCD7}" dt="2022-11-03T09:30:09.349" v="86"/>
          <ac:spMkLst>
            <pc:docMk/>
            <pc:sldMk cId="1393404821" sldId="257"/>
            <ac:spMk id="12" creationId="{75A337AD-8284-4B78-9149-75BA912FF779}"/>
          </ac:spMkLst>
        </pc:spChg>
        <pc:picChg chg="add mod">
          <ac:chgData name="Ole-Andrè Pettersen" userId="S::183553@stud.hvl.no::e939a6d3-d3e5-4a1c-892c-cd8095293ec9" providerId="AD" clId="Web-{0E1DBF34-406C-4170-A5C9-A25992A2DCD7}" dt="2022-11-03T09:32:45.070" v="148" actId="14100"/>
          <ac:picMkLst>
            <pc:docMk/>
            <pc:sldMk cId="1393404821" sldId="257"/>
            <ac:picMk id="3" creationId="{3EC94917-E061-3EBE-5615-43073BD4C4F4}"/>
          </ac:picMkLst>
        </pc:picChg>
        <pc:picChg chg="mod ord">
          <ac:chgData name="Ole-Andrè Pettersen" userId="S::183553@stud.hvl.no::e939a6d3-d3e5-4a1c-892c-cd8095293ec9" providerId="AD" clId="Web-{0E1DBF34-406C-4170-A5C9-A25992A2DCD7}" dt="2022-11-03T09:30:09.349" v="86"/>
          <ac:picMkLst>
            <pc:docMk/>
            <pc:sldMk cId="1393404821" sldId="257"/>
            <ac:picMk id="4" creationId="{18785579-F8C5-2CD0-54DF-1765B811DEBC}"/>
          </ac:picMkLst>
        </pc:picChg>
        <pc:picChg chg="add mod">
          <ac:chgData name="Ole-Andrè Pettersen" userId="S::183553@stud.hvl.no::e939a6d3-d3e5-4a1c-892c-cd8095293ec9" providerId="AD" clId="Web-{0E1DBF34-406C-4170-A5C9-A25992A2DCD7}" dt="2022-11-03T09:32:51.960" v="149" actId="14100"/>
          <ac:picMkLst>
            <pc:docMk/>
            <pc:sldMk cId="1393404821" sldId="257"/>
            <ac:picMk id="5" creationId="{07FA72E7-6AC8-0B31-BE77-9FD81E6DFB64}"/>
          </ac:picMkLst>
        </pc:picChg>
      </pc:sldChg>
      <pc:sldChg chg="modSp new">
        <pc:chgData name="Ole-Andrè Pettersen" userId="S::183553@stud.hvl.no::e939a6d3-d3e5-4a1c-892c-cd8095293ec9" providerId="AD" clId="Web-{0E1DBF34-406C-4170-A5C9-A25992A2DCD7}" dt="2022-11-03T09:29:53.490" v="85" actId="20577"/>
        <pc:sldMkLst>
          <pc:docMk/>
          <pc:sldMk cId="72035621" sldId="262"/>
        </pc:sldMkLst>
        <pc:spChg chg="mod">
          <ac:chgData name="Ole-Andrè Pettersen" userId="S::183553@stud.hvl.no::e939a6d3-d3e5-4a1c-892c-cd8095293ec9" providerId="AD" clId="Web-{0E1DBF34-406C-4170-A5C9-A25992A2DCD7}" dt="2022-11-03T09:29:20.818" v="82" actId="20577"/>
          <ac:spMkLst>
            <pc:docMk/>
            <pc:sldMk cId="72035621" sldId="262"/>
            <ac:spMk id="2" creationId="{D916CE76-6A64-229E-1069-F49AB23C89AA}"/>
          </ac:spMkLst>
        </pc:spChg>
        <pc:spChg chg="mod">
          <ac:chgData name="Ole-Andrè Pettersen" userId="S::183553@stud.hvl.no::e939a6d3-d3e5-4a1c-892c-cd8095293ec9" providerId="AD" clId="Web-{0E1DBF34-406C-4170-A5C9-A25992A2DCD7}" dt="2022-11-03T09:29:53.490" v="85" actId="20577"/>
          <ac:spMkLst>
            <pc:docMk/>
            <pc:sldMk cId="72035621" sldId="262"/>
            <ac:spMk id="3" creationId="{B4F4ACD4-EF75-6A15-EADC-04BAA73FAD20}"/>
          </ac:spMkLst>
        </pc:spChg>
      </pc:sldChg>
    </pc:docChg>
  </pc:docChgLst>
  <pc:docChgLst>
    <pc:chgData name="Thomas Blix Torget" userId="S::585020@stud.hvl.no::064e7691-7975-4e4b-9396-9cb8a8b9ac64" providerId="AD" clId="Web-{AD5422ED-0AA6-4E37-9F22-E07D3B7F9852}"/>
    <pc:docChg chg="modSld">
      <pc:chgData name="Thomas Blix Torget" userId="S::585020@stud.hvl.no::064e7691-7975-4e4b-9396-9cb8a8b9ac64" providerId="AD" clId="Web-{AD5422ED-0AA6-4E37-9F22-E07D3B7F9852}" dt="2022-11-02T12:47:05.716" v="95" actId="20577"/>
      <pc:docMkLst>
        <pc:docMk/>
      </pc:docMkLst>
      <pc:sldChg chg="modSp">
        <pc:chgData name="Thomas Blix Torget" userId="S::585020@stud.hvl.no::064e7691-7975-4e4b-9396-9cb8a8b9ac64" providerId="AD" clId="Web-{AD5422ED-0AA6-4E37-9F22-E07D3B7F9852}" dt="2022-11-02T12:47:05.716" v="95" actId="20577"/>
        <pc:sldMkLst>
          <pc:docMk/>
          <pc:sldMk cId="2598450734" sldId="259"/>
        </pc:sldMkLst>
        <pc:spChg chg="mod">
          <ac:chgData name="Thomas Blix Torget" userId="S::585020@stud.hvl.no::064e7691-7975-4e4b-9396-9cb8a8b9ac64" providerId="AD" clId="Web-{AD5422ED-0AA6-4E37-9F22-E07D3B7F9852}" dt="2022-11-02T12:47:05.716" v="95" actId="20577"/>
          <ac:spMkLst>
            <pc:docMk/>
            <pc:sldMk cId="2598450734" sldId="259"/>
            <ac:spMk id="3" creationId="{158202D6-81AC-A121-C4B4-0574EE09C88B}"/>
          </ac:spMkLst>
        </pc:spChg>
      </pc:sldChg>
    </pc:docChg>
  </pc:docChgLst>
  <pc:docChgLst>
    <pc:chgData name="Sebastian Hodneland" userId="S::591470@stud.hvl.no::51266b78-402d-4bea-a6e8-3efd8bb80459" providerId="AD" clId="Web-{23711B98-47B2-4A0B-A563-81C64FEC01D7}"/>
    <pc:docChg chg="modSld">
      <pc:chgData name="Sebastian Hodneland" userId="S::591470@stud.hvl.no::51266b78-402d-4bea-a6e8-3efd8bb80459" providerId="AD" clId="Web-{23711B98-47B2-4A0B-A563-81C64FEC01D7}" dt="2022-11-02T12:17:53.756" v="4" actId="1076"/>
      <pc:docMkLst>
        <pc:docMk/>
      </pc:docMkLst>
      <pc:sldChg chg="addSp delSp modSp">
        <pc:chgData name="Sebastian Hodneland" userId="S::591470@stud.hvl.no::51266b78-402d-4bea-a6e8-3efd8bb80459" providerId="AD" clId="Web-{23711B98-47B2-4A0B-A563-81C64FEC01D7}" dt="2022-11-02T12:17:53.756" v="4" actId="1076"/>
        <pc:sldMkLst>
          <pc:docMk/>
          <pc:sldMk cId="1393404821" sldId="257"/>
        </pc:sldMkLst>
        <pc:spChg chg="del">
          <ac:chgData name="Sebastian Hodneland" userId="S::591470@stud.hvl.no::51266b78-402d-4bea-a6e8-3efd8bb80459" providerId="AD" clId="Web-{23711B98-47B2-4A0B-A563-81C64FEC01D7}" dt="2022-11-02T12:17:31.615" v="0"/>
          <ac:spMkLst>
            <pc:docMk/>
            <pc:sldMk cId="1393404821" sldId="257"/>
            <ac:spMk id="3" creationId="{84F29336-3483-64A2-63D4-83F2D2F4AD4C}"/>
          </ac:spMkLst>
        </pc:spChg>
        <pc:picChg chg="add mod ord">
          <ac:chgData name="Sebastian Hodneland" userId="S::591470@stud.hvl.no::51266b78-402d-4bea-a6e8-3efd8bb80459" providerId="AD" clId="Web-{23711B98-47B2-4A0B-A563-81C64FEC01D7}" dt="2022-11-02T12:17:53.756" v="4" actId="1076"/>
          <ac:picMkLst>
            <pc:docMk/>
            <pc:sldMk cId="1393404821" sldId="257"/>
            <ac:picMk id="4" creationId="{18785579-F8C5-2CD0-54DF-1765B811DEBC}"/>
          </ac:picMkLst>
        </pc:picChg>
      </pc:sldChg>
    </pc:docChg>
  </pc:docChgLst>
  <pc:docChgLst>
    <pc:chgData name="Sebastian Hodneland" userId="S::591470@stud.hvl.no::51266b78-402d-4bea-a6e8-3efd8bb80459" providerId="AD" clId="Web-{4DD15051-015A-4289-854D-C89633503998}"/>
    <pc:docChg chg="modSld">
      <pc:chgData name="Sebastian Hodneland" userId="S::591470@stud.hvl.no::51266b78-402d-4bea-a6e8-3efd8bb80459" providerId="AD" clId="Web-{4DD15051-015A-4289-854D-C89633503998}" dt="2022-11-02T12:41:45.366" v="9" actId="20577"/>
      <pc:docMkLst>
        <pc:docMk/>
      </pc:docMkLst>
      <pc:sldChg chg="modSp">
        <pc:chgData name="Sebastian Hodneland" userId="S::591470@stud.hvl.no::51266b78-402d-4bea-a6e8-3efd8bb80459" providerId="AD" clId="Web-{4DD15051-015A-4289-854D-C89633503998}" dt="2022-11-02T12:41:45.366" v="9" actId="20577"/>
        <pc:sldMkLst>
          <pc:docMk/>
          <pc:sldMk cId="2598450734" sldId="259"/>
        </pc:sldMkLst>
        <pc:spChg chg="mod">
          <ac:chgData name="Sebastian Hodneland" userId="S::591470@stud.hvl.no::51266b78-402d-4bea-a6e8-3efd8bb80459" providerId="AD" clId="Web-{4DD15051-015A-4289-854D-C89633503998}" dt="2022-11-02T12:41:45.366" v="9" actId="20577"/>
          <ac:spMkLst>
            <pc:docMk/>
            <pc:sldMk cId="2598450734" sldId="259"/>
            <ac:spMk id="3" creationId="{158202D6-81AC-A121-C4B4-0574EE09C88B}"/>
          </ac:spMkLst>
        </pc:spChg>
      </pc:sldChg>
    </pc:docChg>
  </pc:docChgLst>
  <pc:docChgLst>
    <pc:chgData name="Sebastian Hodneland" userId="S::591470@stud.hvl.no::51266b78-402d-4bea-a6e8-3efd8bb80459" providerId="AD" clId="Web-{8D61CD30-5DFE-4AEE-A0F6-6C7BDAFAEF57}"/>
    <pc:docChg chg="modSld">
      <pc:chgData name="Sebastian Hodneland" userId="S::591470@stud.hvl.no::51266b78-402d-4bea-a6e8-3efd8bb80459" providerId="AD" clId="Web-{8D61CD30-5DFE-4AEE-A0F6-6C7BDAFAEF57}" dt="2022-11-01T12:43:37.176" v="18" actId="20577"/>
      <pc:docMkLst>
        <pc:docMk/>
      </pc:docMkLst>
      <pc:sldChg chg="modSp">
        <pc:chgData name="Sebastian Hodneland" userId="S::591470@stud.hvl.no::51266b78-402d-4bea-a6e8-3efd8bb80459" providerId="AD" clId="Web-{8D61CD30-5DFE-4AEE-A0F6-6C7BDAFAEF57}" dt="2022-11-01T12:43:37.176" v="18" actId="20577"/>
        <pc:sldMkLst>
          <pc:docMk/>
          <pc:sldMk cId="1393404821" sldId="257"/>
        </pc:sldMkLst>
        <pc:spChg chg="mod">
          <ac:chgData name="Sebastian Hodneland" userId="S::591470@stud.hvl.no::51266b78-402d-4bea-a6e8-3efd8bb80459" providerId="AD" clId="Web-{8D61CD30-5DFE-4AEE-A0F6-6C7BDAFAEF57}" dt="2022-11-01T12:43:37.176" v="18" actId="20577"/>
          <ac:spMkLst>
            <pc:docMk/>
            <pc:sldMk cId="1393404821" sldId="257"/>
            <ac:spMk id="2" creationId="{197F28D5-2484-4E9E-D03C-FFA8249FADD9}"/>
          </ac:spMkLst>
        </pc:spChg>
      </pc:sldChg>
      <pc:sldChg chg="modSp">
        <pc:chgData name="Sebastian Hodneland" userId="S::591470@stud.hvl.no::51266b78-402d-4bea-a6e8-3efd8bb80459" providerId="AD" clId="Web-{8D61CD30-5DFE-4AEE-A0F6-6C7BDAFAEF57}" dt="2022-11-01T12:43:18.160" v="6" actId="20577"/>
        <pc:sldMkLst>
          <pc:docMk/>
          <pc:sldMk cId="49705853" sldId="258"/>
        </pc:sldMkLst>
        <pc:spChg chg="mod">
          <ac:chgData name="Sebastian Hodneland" userId="S::591470@stud.hvl.no::51266b78-402d-4bea-a6e8-3efd8bb80459" providerId="AD" clId="Web-{8D61CD30-5DFE-4AEE-A0F6-6C7BDAFAEF57}" dt="2022-11-01T12:43:18.160" v="6" actId="20577"/>
          <ac:spMkLst>
            <pc:docMk/>
            <pc:sldMk cId="49705853" sldId="258"/>
            <ac:spMk id="2" creationId="{92CB7973-34FC-8F75-9730-0295139E22B7}"/>
          </ac:spMkLst>
        </pc:spChg>
      </pc:sldChg>
    </pc:docChg>
  </pc:docChgLst>
  <pc:docChgLst>
    <pc:chgData name="Sebastian Hodneland" userId="S::591470@stud.hvl.no::51266b78-402d-4bea-a6e8-3efd8bb80459" providerId="AD" clId="Web-{702D4A92-2B7C-4907-B76B-59D851E673BF}"/>
    <pc:docChg chg="addSld modSld">
      <pc:chgData name="Sebastian Hodneland" userId="S::591470@stud.hvl.no::51266b78-402d-4bea-a6e8-3efd8bb80459" providerId="AD" clId="Web-{702D4A92-2B7C-4907-B76B-59D851E673BF}" dt="2022-11-01T12:49:12.519" v="11"/>
      <pc:docMkLst>
        <pc:docMk/>
      </pc:docMkLst>
      <pc:sldChg chg="addSp delSp modSp mod setBg">
        <pc:chgData name="Sebastian Hodneland" userId="S::591470@stud.hvl.no::51266b78-402d-4bea-a6e8-3efd8bb80459" providerId="AD" clId="Web-{702D4A92-2B7C-4907-B76B-59D851E673BF}" dt="2022-11-01T12:49:12.519" v="11"/>
        <pc:sldMkLst>
          <pc:docMk/>
          <pc:sldMk cId="49705853" sldId="258"/>
        </pc:sldMkLst>
        <pc:spChg chg="mod">
          <ac:chgData name="Sebastian Hodneland" userId="S::591470@stud.hvl.no::51266b78-402d-4bea-a6e8-3efd8bb80459" providerId="AD" clId="Web-{702D4A92-2B7C-4907-B76B-59D851E673BF}" dt="2022-11-01T12:49:12.519" v="11"/>
          <ac:spMkLst>
            <pc:docMk/>
            <pc:sldMk cId="49705853" sldId="258"/>
            <ac:spMk id="2" creationId="{92CB7973-34FC-8F75-9730-0295139E22B7}"/>
          </ac:spMkLst>
        </pc:spChg>
        <pc:spChg chg="del">
          <ac:chgData name="Sebastian Hodneland" userId="S::591470@stud.hvl.no::51266b78-402d-4bea-a6e8-3efd8bb80459" providerId="AD" clId="Web-{702D4A92-2B7C-4907-B76B-59D851E673BF}" dt="2022-11-01T12:49:05.659" v="9"/>
          <ac:spMkLst>
            <pc:docMk/>
            <pc:sldMk cId="49705853" sldId="258"/>
            <ac:spMk id="3" creationId="{9EB139E5-FBAE-5176-E4FF-64376EBEAD7A}"/>
          </ac:spMkLst>
        </pc:spChg>
        <pc:spChg chg="add">
          <ac:chgData name="Sebastian Hodneland" userId="S::591470@stud.hvl.no::51266b78-402d-4bea-a6e8-3efd8bb80459" providerId="AD" clId="Web-{702D4A92-2B7C-4907-B76B-59D851E673BF}" dt="2022-11-01T12:49:12.519" v="11"/>
          <ac:spMkLst>
            <pc:docMk/>
            <pc:sldMk cId="49705853" sldId="258"/>
            <ac:spMk id="8" creationId="{2185D5ED-F4F6-713C-E8BF-CF8EDF49AC23}"/>
          </ac:spMkLst>
        </pc:spChg>
        <pc:picChg chg="add mod ord">
          <ac:chgData name="Sebastian Hodneland" userId="S::591470@stud.hvl.no::51266b78-402d-4bea-a6e8-3efd8bb80459" providerId="AD" clId="Web-{702D4A92-2B7C-4907-B76B-59D851E673BF}" dt="2022-11-01T12:49:12.519" v="11"/>
          <ac:picMkLst>
            <pc:docMk/>
            <pc:sldMk cId="49705853" sldId="258"/>
            <ac:picMk id="4" creationId="{0645C1DB-0188-3A3A-95CE-83EB48188415}"/>
          </ac:picMkLst>
        </pc:picChg>
      </pc:sldChg>
      <pc:sldChg chg="modSp new">
        <pc:chgData name="Sebastian Hodneland" userId="S::591470@stud.hvl.no::51266b78-402d-4bea-a6e8-3efd8bb80459" providerId="AD" clId="Web-{702D4A92-2B7C-4907-B76B-59D851E673BF}" dt="2022-11-01T12:44:07.405" v="8" actId="20577"/>
        <pc:sldMkLst>
          <pc:docMk/>
          <pc:sldMk cId="1363818609" sldId="260"/>
        </pc:sldMkLst>
        <pc:spChg chg="mod">
          <ac:chgData name="Sebastian Hodneland" userId="S::591470@stud.hvl.no::51266b78-402d-4bea-a6e8-3efd8bb80459" providerId="AD" clId="Web-{702D4A92-2B7C-4907-B76B-59D851E673BF}" dt="2022-11-01T12:44:07.405" v="8" actId="20577"/>
          <ac:spMkLst>
            <pc:docMk/>
            <pc:sldMk cId="1363818609" sldId="260"/>
            <ac:spMk id="2" creationId="{AEA25E9F-8C4A-D618-DE6B-E37F264A96E7}"/>
          </ac:spMkLst>
        </pc:spChg>
      </pc:sldChg>
    </pc:docChg>
  </pc:docChgLst>
  <pc:docChgLst>
    <pc:chgData name="Ole-Andrè Pettersen" userId="S::183553@stud.hvl.no::e939a6d3-d3e5-4a1c-892c-cd8095293ec9" providerId="AD" clId="Web-{E36DC5B7-8328-42F6-A676-DDE525287B47}"/>
    <pc:docChg chg="modSld">
      <pc:chgData name="Ole-Andrè Pettersen" userId="S::183553@stud.hvl.no::e939a6d3-d3e5-4a1c-892c-cd8095293ec9" providerId="AD" clId="Web-{E36DC5B7-8328-42F6-A676-DDE525287B47}" dt="2022-11-03T07:58:18.173" v="17" actId="14100"/>
      <pc:docMkLst>
        <pc:docMk/>
      </pc:docMkLst>
      <pc:sldChg chg="addSp modSp">
        <pc:chgData name="Ole-Andrè Pettersen" userId="S::183553@stud.hvl.no::e939a6d3-d3e5-4a1c-892c-cd8095293ec9" providerId="AD" clId="Web-{E36DC5B7-8328-42F6-A676-DDE525287B47}" dt="2022-11-03T07:58:18.173" v="17" actId="14100"/>
        <pc:sldMkLst>
          <pc:docMk/>
          <pc:sldMk cId="1393404821" sldId="257"/>
        </pc:sldMkLst>
        <pc:spChg chg="mod">
          <ac:chgData name="Ole-Andrè Pettersen" userId="S::183553@stud.hvl.no::e939a6d3-d3e5-4a1c-892c-cd8095293ec9" providerId="AD" clId="Web-{E36DC5B7-8328-42F6-A676-DDE525287B47}" dt="2022-11-03T07:52:43.277" v="6" actId="20577"/>
          <ac:spMkLst>
            <pc:docMk/>
            <pc:sldMk cId="1393404821" sldId="257"/>
            <ac:spMk id="2" creationId="{197F28D5-2484-4E9E-D03C-FFA8249FADD9}"/>
          </ac:spMkLst>
        </pc:spChg>
        <pc:picChg chg="add mod">
          <ac:chgData name="Ole-Andrè Pettersen" userId="S::183553@stud.hvl.no::e939a6d3-d3e5-4a1c-892c-cd8095293ec9" providerId="AD" clId="Web-{E36DC5B7-8328-42F6-A676-DDE525287B47}" dt="2022-11-03T07:54:05.825" v="13" actId="1076"/>
          <ac:picMkLst>
            <pc:docMk/>
            <pc:sldMk cId="1393404821" sldId="257"/>
            <ac:picMk id="3" creationId="{751F77CE-93FC-CEA9-CD58-4707A9A953DC}"/>
          </ac:picMkLst>
        </pc:picChg>
        <pc:picChg chg="mod">
          <ac:chgData name="Ole-Andrè Pettersen" userId="S::183553@stud.hvl.no::e939a6d3-d3e5-4a1c-892c-cd8095293ec9" providerId="AD" clId="Web-{E36DC5B7-8328-42F6-A676-DDE525287B47}" dt="2022-11-03T07:58:18.173" v="17" actId="14100"/>
          <ac:picMkLst>
            <pc:docMk/>
            <pc:sldMk cId="1393404821" sldId="257"/>
            <ac:picMk id="4" creationId="{18785579-F8C5-2CD0-54DF-1765B811DEBC}"/>
          </ac:picMkLst>
        </pc:picChg>
        <pc:picChg chg="add mod">
          <ac:chgData name="Ole-Andrè Pettersen" userId="S::183553@stud.hvl.no::e939a6d3-d3e5-4a1c-892c-cd8095293ec9" providerId="AD" clId="Web-{E36DC5B7-8328-42F6-A676-DDE525287B47}" dt="2022-11-03T07:54:40.716" v="16" actId="14100"/>
          <ac:picMkLst>
            <pc:docMk/>
            <pc:sldMk cId="1393404821" sldId="257"/>
            <ac:picMk id="5" creationId="{580004FB-29C7-5509-0D7E-0439857FC0CF}"/>
          </ac:picMkLst>
        </pc:picChg>
      </pc:sldChg>
    </pc:docChg>
  </pc:docChgLst>
  <pc:docChgLst>
    <pc:chgData name="Ole-Andrè Pettersen" userId="S::183553@stud.hvl.no::e939a6d3-d3e5-4a1c-892c-cd8095293ec9" providerId="AD" clId="Web-{67781CD9-8B9B-4591-B9EC-75ABB404450E}"/>
    <pc:docChg chg="addSld modSld">
      <pc:chgData name="Ole-Andrè Pettersen" userId="S::183553@stud.hvl.no::e939a6d3-d3e5-4a1c-892c-cd8095293ec9" providerId="AD" clId="Web-{67781CD9-8B9B-4591-B9EC-75ABB404450E}" dt="2022-11-03T09:11:01.007" v="53" actId="14100"/>
      <pc:docMkLst>
        <pc:docMk/>
      </pc:docMkLst>
      <pc:sldChg chg="addSp delSp modSp">
        <pc:chgData name="Ole-Andrè Pettersen" userId="S::183553@stud.hvl.no::e939a6d3-d3e5-4a1c-892c-cd8095293ec9" providerId="AD" clId="Web-{67781CD9-8B9B-4591-B9EC-75ABB404450E}" dt="2022-11-03T09:04:17.501" v="49" actId="20577"/>
        <pc:sldMkLst>
          <pc:docMk/>
          <pc:sldMk cId="1393404821" sldId="257"/>
        </pc:sldMkLst>
        <pc:spChg chg="mod">
          <ac:chgData name="Ole-Andrè Pettersen" userId="S::183553@stud.hvl.no::e939a6d3-d3e5-4a1c-892c-cd8095293ec9" providerId="AD" clId="Web-{67781CD9-8B9B-4591-B9EC-75ABB404450E}" dt="2022-11-03T09:04:17.501" v="49" actId="20577"/>
          <ac:spMkLst>
            <pc:docMk/>
            <pc:sldMk cId="1393404821" sldId="257"/>
            <ac:spMk id="2" creationId="{197F28D5-2484-4E9E-D03C-FFA8249FADD9}"/>
          </ac:spMkLst>
        </pc:spChg>
        <pc:picChg chg="del">
          <ac:chgData name="Ole-Andrè Pettersen" userId="S::183553@stud.hvl.no::e939a6d3-d3e5-4a1c-892c-cd8095293ec9" providerId="AD" clId="Web-{67781CD9-8B9B-4591-B9EC-75ABB404450E}" dt="2022-11-03T08:21:09.445" v="0"/>
          <ac:picMkLst>
            <pc:docMk/>
            <pc:sldMk cId="1393404821" sldId="257"/>
            <ac:picMk id="3" creationId="{751F77CE-93FC-CEA9-CD58-4707A9A953DC}"/>
          </ac:picMkLst>
        </pc:picChg>
        <pc:picChg chg="del">
          <ac:chgData name="Ole-Andrè Pettersen" userId="S::183553@stud.hvl.no::e939a6d3-d3e5-4a1c-892c-cd8095293ec9" providerId="AD" clId="Web-{67781CD9-8B9B-4591-B9EC-75ABB404450E}" dt="2022-11-03T08:42:45.982" v="21"/>
          <ac:picMkLst>
            <pc:docMk/>
            <pc:sldMk cId="1393404821" sldId="257"/>
            <ac:picMk id="5" creationId="{580004FB-29C7-5509-0D7E-0439857FC0CF}"/>
          </ac:picMkLst>
        </pc:picChg>
        <pc:picChg chg="add del mod">
          <ac:chgData name="Ole-Andrè Pettersen" userId="S::183553@stud.hvl.no::e939a6d3-d3e5-4a1c-892c-cd8095293ec9" providerId="AD" clId="Web-{67781CD9-8B9B-4591-B9EC-75ABB404450E}" dt="2022-11-03T09:04:10.141" v="43"/>
          <ac:picMkLst>
            <pc:docMk/>
            <pc:sldMk cId="1393404821" sldId="257"/>
            <ac:picMk id="6" creationId="{9BCCE997-D9CD-7181-BD46-1A4E30F0275B}"/>
          </ac:picMkLst>
        </pc:picChg>
      </pc:sldChg>
      <pc:sldChg chg="addSp delSp modSp new">
        <pc:chgData name="Ole-Andrè Pettersen" userId="S::183553@stud.hvl.no::e939a6d3-d3e5-4a1c-892c-cd8095293ec9" providerId="AD" clId="Web-{67781CD9-8B9B-4591-B9EC-75ABB404450E}" dt="2022-11-03T09:11:01.007" v="53" actId="14100"/>
        <pc:sldMkLst>
          <pc:docMk/>
          <pc:sldMk cId="2281777753" sldId="261"/>
        </pc:sldMkLst>
        <pc:spChg chg="mod">
          <ac:chgData name="Ole-Andrè Pettersen" userId="S::183553@stud.hvl.no::e939a6d3-d3e5-4a1c-892c-cd8095293ec9" providerId="AD" clId="Web-{67781CD9-8B9B-4591-B9EC-75ABB404450E}" dt="2022-11-03T08:42:26.122" v="18" actId="20577"/>
          <ac:spMkLst>
            <pc:docMk/>
            <pc:sldMk cId="2281777753" sldId="261"/>
            <ac:spMk id="2" creationId="{4C6E845E-3BFB-3E87-EAE8-A0801B75AA68}"/>
          </ac:spMkLst>
        </pc:spChg>
        <pc:spChg chg="del">
          <ac:chgData name="Ole-Andrè Pettersen" userId="S::183553@stud.hvl.no::e939a6d3-d3e5-4a1c-892c-cd8095293ec9" providerId="AD" clId="Web-{67781CD9-8B9B-4591-B9EC-75ABB404450E}" dt="2022-11-03T08:42:32.200" v="19"/>
          <ac:spMkLst>
            <pc:docMk/>
            <pc:sldMk cId="2281777753" sldId="261"/>
            <ac:spMk id="3" creationId="{7F19FA14-F32A-8D4D-9335-8DFCBB6432CB}"/>
          </ac:spMkLst>
        </pc:spChg>
        <pc:spChg chg="add del mod">
          <ac:chgData name="Ole-Andrè Pettersen" userId="S::183553@stud.hvl.no::e939a6d3-d3e5-4a1c-892c-cd8095293ec9" providerId="AD" clId="Web-{67781CD9-8B9B-4591-B9EC-75ABB404450E}" dt="2022-11-03T08:54:03.461" v="31"/>
          <ac:spMkLst>
            <pc:docMk/>
            <pc:sldMk cId="2281777753" sldId="261"/>
            <ac:spMk id="7" creationId="{5A354CC3-23DB-3827-F99E-8A25CE9D2446}"/>
          </ac:spMkLst>
        </pc:spChg>
        <pc:spChg chg="add del mod">
          <ac:chgData name="Ole-Andrè Pettersen" userId="S::183553@stud.hvl.no::e939a6d3-d3e5-4a1c-892c-cd8095293ec9" providerId="AD" clId="Web-{67781CD9-8B9B-4591-B9EC-75ABB404450E}" dt="2022-11-03T09:10:49.038" v="51"/>
          <ac:spMkLst>
            <pc:docMk/>
            <pc:sldMk cId="2281777753" sldId="261"/>
            <ac:spMk id="10" creationId="{FC963960-17B7-95E1-0FA8-240583E452E3}"/>
          </ac:spMkLst>
        </pc:spChg>
        <pc:picChg chg="add del mod ord">
          <ac:chgData name="Ole-Andrè Pettersen" userId="S::183553@stud.hvl.no::e939a6d3-d3e5-4a1c-892c-cd8095293ec9" providerId="AD" clId="Web-{67781CD9-8B9B-4591-B9EC-75ABB404450E}" dt="2022-11-03T08:53:59.304" v="30"/>
          <ac:picMkLst>
            <pc:docMk/>
            <pc:sldMk cId="2281777753" sldId="261"/>
            <ac:picMk id="4" creationId="{9504308F-85FC-3F0F-E072-341DA07D267C}"/>
          </ac:picMkLst>
        </pc:picChg>
        <pc:picChg chg="add mod">
          <ac:chgData name="Ole-Andrè Pettersen" userId="S::183553@stud.hvl.no::e939a6d3-d3e5-4a1c-892c-cd8095293ec9" providerId="AD" clId="Web-{67781CD9-8B9B-4591-B9EC-75ABB404450E}" dt="2022-11-03T09:02:13.593" v="41" actId="1076"/>
          <ac:picMkLst>
            <pc:docMk/>
            <pc:sldMk cId="2281777753" sldId="261"/>
            <ac:picMk id="5" creationId="{7DEA5323-5B00-4789-1EB7-996CD8A195CC}"/>
          </ac:picMkLst>
        </pc:picChg>
        <pc:picChg chg="add del mod ord">
          <ac:chgData name="Ole-Andrè Pettersen" userId="S::183553@stud.hvl.no::e939a6d3-d3e5-4a1c-892c-cd8095293ec9" providerId="AD" clId="Web-{67781CD9-8B9B-4591-B9EC-75ABB404450E}" dt="2022-11-03T09:10:44.100" v="50"/>
          <ac:picMkLst>
            <pc:docMk/>
            <pc:sldMk cId="2281777753" sldId="261"/>
            <ac:picMk id="8" creationId="{4741DB82-6676-A68F-3120-7F96E24C22C5}"/>
          </ac:picMkLst>
        </pc:picChg>
        <pc:picChg chg="add mod ord">
          <ac:chgData name="Ole-Andrè Pettersen" userId="S::183553@stud.hvl.no::e939a6d3-d3e5-4a1c-892c-cd8095293ec9" providerId="AD" clId="Web-{67781CD9-8B9B-4591-B9EC-75ABB404450E}" dt="2022-11-03T09:11:01.007" v="53" actId="14100"/>
          <ac:picMkLst>
            <pc:docMk/>
            <pc:sldMk cId="2281777753" sldId="261"/>
            <ac:picMk id="11" creationId="{4B4C6429-7E65-CB32-6FC9-993F96ACE777}"/>
          </ac:picMkLst>
        </pc:picChg>
      </pc:sldChg>
    </pc:docChg>
  </pc:docChgLst>
  <pc:docChgLst>
    <pc:chgData name="Thomas Blix Torget" userId="S::585020@stud.hvl.no::064e7691-7975-4e4b-9396-9cb8a8b9ac64" providerId="AD" clId="Web-{0A8D2141-B309-45D8-A389-AAC1BDFF260F}"/>
    <pc:docChg chg="modSld">
      <pc:chgData name="Thomas Blix Torget" userId="S::585020@stud.hvl.no::064e7691-7975-4e4b-9396-9cb8a8b9ac64" providerId="AD" clId="Web-{0A8D2141-B309-45D8-A389-AAC1BDFF260F}" dt="2022-11-03T09:44:43.280" v="12" actId="1076"/>
      <pc:docMkLst>
        <pc:docMk/>
      </pc:docMkLst>
      <pc:sldChg chg="modSp">
        <pc:chgData name="Thomas Blix Torget" userId="S::585020@stud.hvl.no::064e7691-7975-4e4b-9396-9cb8a8b9ac64" providerId="AD" clId="Web-{0A8D2141-B309-45D8-A389-AAC1BDFF260F}" dt="2022-11-03T09:44:43.280" v="12" actId="1076"/>
        <pc:sldMkLst>
          <pc:docMk/>
          <pc:sldMk cId="2598450734" sldId="259"/>
        </pc:sldMkLst>
        <pc:spChg chg="mod">
          <ac:chgData name="Thomas Blix Torget" userId="S::585020@stud.hvl.no::064e7691-7975-4e4b-9396-9cb8a8b9ac64" providerId="AD" clId="Web-{0A8D2141-B309-45D8-A389-AAC1BDFF260F}" dt="2022-11-03T09:44:32.483" v="11" actId="20577"/>
          <ac:spMkLst>
            <pc:docMk/>
            <pc:sldMk cId="2598450734" sldId="259"/>
            <ac:spMk id="3" creationId="{158202D6-81AC-A121-C4B4-0574EE09C88B}"/>
          </ac:spMkLst>
        </pc:spChg>
        <pc:picChg chg="mod">
          <ac:chgData name="Thomas Blix Torget" userId="S::585020@stud.hvl.no::064e7691-7975-4e4b-9396-9cb8a8b9ac64" providerId="AD" clId="Web-{0A8D2141-B309-45D8-A389-AAC1BDFF260F}" dt="2022-11-03T09:44:43.280" v="12" actId="1076"/>
          <ac:picMkLst>
            <pc:docMk/>
            <pc:sldMk cId="2598450734" sldId="259"/>
            <ac:picMk id="4" creationId="{432F6585-CE28-C51C-0E42-B60BA84E9AEA}"/>
          </ac:picMkLst>
        </pc:picChg>
      </pc:sldChg>
    </pc:docChg>
  </pc:docChgLst>
  <pc:docChgLst>
    <pc:chgData name="Ole-Andrè Pettersen" userId="S::183553@stud.hvl.no::e939a6d3-d3e5-4a1c-892c-cd8095293ec9" providerId="AD" clId="Web-{389EB745-7852-4ADF-874F-A7D786CB370B}"/>
    <pc:docChg chg="delSld modSld">
      <pc:chgData name="Ole-Andrè Pettersen" userId="S::183553@stud.hvl.no::e939a6d3-d3e5-4a1c-892c-cd8095293ec9" providerId="AD" clId="Web-{389EB745-7852-4ADF-874F-A7D786CB370B}" dt="2022-11-03T09:41:43.183" v="5"/>
      <pc:docMkLst>
        <pc:docMk/>
      </pc:docMkLst>
      <pc:sldChg chg="modSp">
        <pc:chgData name="Ole-Andrè Pettersen" userId="S::183553@stud.hvl.no::e939a6d3-d3e5-4a1c-892c-cd8095293ec9" providerId="AD" clId="Web-{389EB745-7852-4ADF-874F-A7D786CB370B}" dt="2022-11-03T09:36:31.757" v="4" actId="20577"/>
        <pc:sldMkLst>
          <pc:docMk/>
          <pc:sldMk cId="1393404821" sldId="257"/>
        </pc:sldMkLst>
        <pc:spChg chg="mod">
          <ac:chgData name="Ole-Andrè Pettersen" userId="S::183553@stud.hvl.no::e939a6d3-d3e5-4a1c-892c-cd8095293ec9" providerId="AD" clId="Web-{389EB745-7852-4ADF-874F-A7D786CB370B}" dt="2022-11-03T09:36:31.757" v="4" actId="20577"/>
          <ac:spMkLst>
            <pc:docMk/>
            <pc:sldMk cId="1393404821" sldId="257"/>
            <ac:spMk id="9" creationId="{39F227E5-BC2A-0DEE-65F0-EB7E9DA8747D}"/>
          </ac:spMkLst>
        </pc:spChg>
      </pc:sldChg>
      <pc:sldChg chg="del">
        <pc:chgData name="Ole-Andrè Pettersen" userId="S::183553@stud.hvl.no::e939a6d3-d3e5-4a1c-892c-cd8095293ec9" providerId="AD" clId="Web-{389EB745-7852-4ADF-874F-A7D786CB370B}" dt="2022-11-03T09:41:43.183" v="5"/>
        <pc:sldMkLst>
          <pc:docMk/>
          <pc:sldMk cId="72035621" sldId="26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09:17:14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6339 9934 16383 0 0,'0'5'0'0'0,"10"6"0"0"0,3 7 0 0 0,5 5 0 0 0,3-2 0 0 0,4-4 0 0 0,3 0 0 0 0,0-3 0 0 0,2-4 0 0 0,-5 2 0 0 0,-2-2 0 0 0,0 3 0 0 0,2-2 0 0 0,1 4 0 0 0,1-2 0 0 0,5 2 0 0 0,3-1 0 0 0,1-4 0 0 0,-2-2 0 0 0,-6 1 0 0 0,-3 0 0 0 0,-1-3 0 0 0,5-1 0 0 0,3-2 0 0 0,1-1 0 0 0,0-1 0 0 0,-1-1 0 0 0,-1-1 0 0 0,-1 1 0 0 0,4-1 0 0 0,2 1 0 0 0,-1 0 0 0 0,-1 0 0 0 0,-1 0 0 0 0,-2-5 0 0 0,-6-7 0 0 0,-2-1 0 0 0,-5-3 0 0 0,-6-4 0 0 0,0 2 0 0 0,-2-2 0 0 0,-2-2 0 0 0,-3-2 0 0 0,2-2 0 0 0,1-1 0 0 0,-2-2 0 0 0,-1 0 0 0 0,-2 0 0 0 0,-1 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09:17:1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6953 9982 16383 0 0,'10'0'0'0'0,"8"-10"0"0"0,1-8 0 0 0,2-1 0 0 0,3-2 0 0 0,2 2 0 0 0,1 0 0 0 0,2 3 0 0 0,0 4 0 0 0,0 4 0 0 0,-4-1 0 0 0,-2 0 0 0 0,0-2 0 0 0,1 0 0 0 0,2 2 0 0 0,5 2 0 0 0,4 3 0 0 0,-1 2 0 0 0,-4 6 0 0 0,-9 8 0 0 0,-7 6 0 0 0,-2 0 0 0 0,-2 2 0 0 0,-3 8 0 0 0,2-1 0 0 0,0-1 0 0 0,-2 1 0 0 0,2-4 0 0 0,1-2 0 0 0,-2-4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09:19:32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6572 9155 16383 0 0,'0'-5'0'0'0,"0"-6"0"0"0,0-7 0 0 0,0-5 0 0 0,0-3 0 0 0,0-3 0 0 0,0 0 0 0 0,0-2 0 0 0,0 1 0 0 0,0 0 0 0 0,0 0 0 0 0,0 1 0 0 0,0-1 0 0 0,0 1 0 0 0,5 5 0 0 0,7-3 0 0 0,5-2 0 0 0,6-2 0 0 0,4 6 0 0 0,-4 1 0 0 0,5 5 0 0 0,3 1 0 0 0,0 4 0 0 0,1 3 0 0 0,-1 0 0 0 0,0 1 0 0 0,-1-3 0 0 0,-1 1 0 0 0,0 3 0 0 0,0 3 0 0 0,-5-3 0 0 0,-1 0 0 0 0,-1 2 0 0 0,2 2 0 0 0,2 2 0 0 0,0 1 0 0 0,2 2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09:19:3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6953 8340 16383 0 0,'5'0'0'0'0,"2"5"0"0"0,4 1 0 0 0,5 5 0 0 0,1 6 0 0 0,-4 4 0 0 0,2-1 0 0 0,8 6 0 0 0,0 4 0 0 0,-4 1 0 0 0,-6 0 0 0 0,1-5 0 0 0,-2-1 0 0 0,-4-1 0 0 0,-7-4 0 0 0,-10-6 0 0 0,-7 0 0 0 0,-7-2 0 0 0,-4-4 0 0 0,-2 2 0 0 0,4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1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2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0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Vinyl record player">
            <a:extLst>
              <a:ext uri="{FF2B5EF4-FFF2-40B4-BE49-F238E27FC236}">
                <a16:creationId xmlns:a16="http://schemas.microsoft.com/office/drawing/2014/main" id="{A8A4B359-3382-0B49-AF9D-79990BF02C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88DAA44-8943-221F-F6DB-3AF0B0312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ea typeface="+mj-lt"/>
                <a:cs typeface="+mj-lt"/>
              </a:rPr>
              <a:t>Gruppe 16 Sanitizing Robot</a:t>
            </a:r>
            <a:endParaRPr lang="nb-NO">
              <a:ea typeface="+mj-lt"/>
              <a:cs typeface="+mj-lt"/>
            </a:endParaRPr>
          </a:p>
          <a:p>
            <a:endParaRPr lang="nb-NO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cs typeface="Calibri Light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5EFA6A2-F5A3-D87D-172C-4708099A9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al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THOMAS BLIX TORGET, OLE-ANDRÉ PETTERSEN, STIAN HUSTVEDT, SEBASTIAN HODNELAND, STIAN NILSEN</a:t>
            </a:r>
            <a:endParaRPr lang="nb-N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endParaRPr lang="nb-N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8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A337AD-8284-4B78-9149-75BA912F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97F28D5-2484-4E9E-D03C-FFA8249F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418" y="609600"/>
            <a:ext cx="4517341" cy="1779432"/>
          </a:xfrm>
        </p:spPr>
        <p:txBody>
          <a:bodyPr>
            <a:normAutofit/>
          </a:bodyPr>
          <a:lstStyle/>
          <a:p>
            <a:r>
              <a:rPr lang="nb-NO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Fra </a:t>
            </a:r>
            <a:r>
              <a:rPr lang="nb-NO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Pdr</a:t>
            </a:r>
            <a:r>
              <a:rPr lang="nb-NO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 </a:t>
            </a:r>
          </a:p>
        </p:txBody>
      </p:sp>
      <p:pic>
        <p:nvPicPr>
          <p:cNvPr id="3" name="Bilde 4">
            <a:extLst>
              <a:ext uri="{FF2B5EF4-FFF2-40B4-BE49-F238E27FC236}">
                <a16:creationId xmlns:a16="http://schemas.microsoft.com/office/drawing/2014/main" id="{3EC94917-E061-3EBE-5615-43073BD4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1033088"/>
            <a:ext cx="3253441" cy="1996933"/>
          </a:xfrm>
          <a:prstGeom prst="rect">
            <a:avLst/>
          </a:prstGeom>
        </p:spPr>
      </p:pic>
      <p:pic>
        <p:nvPicPr>
          <p:cNvPr id="5" name="Bilde 5">
            <a:extLst>
              <a:ext uri="{FF2B5EF4-FFF2-40B4-BE49-F238E27FC236}">
                <a16:creationId xmlns:a16="http://schemas.microsoft.com/office/drawing/2014/main" id="{07FA72E7-6AC8-0B31-BE77-9FD81E6DF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43" y="3765896"/>
            <a:ext cx="3309471" cy="1661608"/>
          </a:xfrm>
          <a:prstGeom prst="rect">
            <a:avLst/>
          </a:prstGeom>
        </p:spPr>
      </p:pic>
      <p:pic>
        <p:nvPicPr>
          <p:cNvPr id="4" name="Bilde 4">
            <a:extLst>
              <a:ext uri="{FF2B5EF4-FFF2-40B4-BE49-F238E27FC236}">
                <a16:creationId xmlns:a16="http://schemas.microsoft.com/office/drawing/2014/main" id="{18785579-F8C5-2CD0-54DF-1765B811D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882" y="1994541"/>
            <a:ext cx="2749177" cy="26559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F227E5-BC2A-0DEE-65F0-EB7E9DA8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418" y="2504941"/>
            <a:ext cx="4517341" cy="3557929"/>
          </a:xfrm>
        </p:spPr>
        <p:txBody>
          <a:bodyPr anchor="t">
            <a:normAutofit/>
          </a:bodyPr>
          <a:lstStyle/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Differensialstyrt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RRT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Kunne lese QR-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kode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End-effector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"Move to point"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"Dead Reckoning"</a:t>
            </a: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6E845E-3BFB-3E87-EAE8-A0801B75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Koordinater og Lengder</a:t>
            </a:r>
            <a:endParaRPr lang="nb-NO"/>
          </a:p>
        </p:txBody>
      </p:sp>
      <p:pic>
        <p:nvPicPr>
          <p:cNvPr id="5" name="Bilde 5">
            <a:extLst>
              <a:ext uri="{FF2B5EF4-FFF2-40B4-BE49-F238E27FC236}">
                <a16:creationId xmlns:a16="http://schemas.microsoft.com/office/drawing/2014/main" id="{7DEA5323-5B00-4789-1EB7-996CD8A1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3" y="3078217"/>
            <a:ext cx="8043581" cy="3133241"/>
          </a:xfrm>
          <a:prstGeom prst="rect">
            <a:avLst/>
          </a:prstGeom>
        </p:spPr>
      </p:pic>
      <p:pic>
        <p:nvPicPr>
          <p:cNvPr id="11" name="Bilde 11">
            <a:extLst>
              <a:ext uri="{FF2B5EF4-FFF2-40B4-BE49-F238E27FC236}">
                <a16:creationId xmlns:a16="http://schemas.microsoft.com/office/drawing/2014/main" id="{4B4C6429-7E65-CB32-6FC9-993F96ACE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6281" y="2095500"/>
            <a:ext cx="3650877" cy="4110318"/>
          </a:xfrm>
        </p:spPr>
      </p:pic>
    </p:spTree>
    <p:extLst>
      <p:ext uri="{BB962C8B-B14F-4D97-AF65-F5344CB8AC3E}">
        <p14:creationId xmlns:p14="http://schemas.microsoft.com/office/powerpoint/2010/main" val="22817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CB7973-34FC-8F75-9730-0295139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nb-NO">
                <a:cs typeface="Calibri Light"/>
              </a:rPr>
              <a:t>Robotarm</a:t>
            </a:r>
            <a:endParaRPr lang="nb-NO"/>
          </a:p>
        </p:txBody>
      </p:sp>
      <p:pic>
        <p:nvPicPr>
          <p:cNvPr id="3" name="Bilde 4" descr="Et bilde som inneholder bord&#10;&#10;Automatisk generert beskrivelse">
            <a:extLst>
              <a:ext uri="{FF2B5EF4-FFF2-40B4-BE49-F238E27FC236}">
                <a16:creationId xmlns:a16="http://schemas.microsoft.com/office/drawing/2014/main" id="{B72C15FF-E310-0C33-A669-9DA4793B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2" y="891771"/>
            <a:ext cx="5815144" cy="1746473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Bilde 4">
            <a:extLst>
              <a:ext uri="{FF2B5EF4-FFF2-40B4-BE49-F238E27FC236}">
                <a16:creationId xmlns:a16="http://schemas.microsoft.com/office/drawing/2014/main" id="{0645C1DB-0188-3A3A-95CE-83EB48188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598" y="2918726"/>
            <a:ext cx="3511124" cy="3370047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85D5ED-F4F6-713C-E8BF-CF8EDF49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Provisorisk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modell</a:t>
            </a:r>
          </a:p>
          <a:p>
            <a:pPr>
              <a:buClr>
                <a:srgbClr val="FFFFFF"/>
              </a:buClr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Lengder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 DH-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parametrene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ikke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helt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bestemt</a:t>
            </a: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9A3C89A2-B54D-872E-78B2-F4234B1CE84B}"/>
                  </a:ext>
                </a:extLst>
              </p14:cNvPr>
              <p14:cNvContentPartPr/>
              <p14:nvPr/>
            </p14:nvContentPartPr>
            <p14:xfrm>
              <a:off x="2982760" y="4743175"/>
              <a:ext cx="396900" cy="113907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9A3C89A2-B54D-872E-78B2-F4234B1CE8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4784" y="4725265"/>
                <a:ext cx="432492" cy="149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477AF379-EBF1-8448-C0C8-1711B960FFF7}"/>
                  </a:ext>
                </a:extLst>
              </p14:cNvPr>
              <p14:cNvContentPartPr/>
              <p14:nvPr/>
            </p14:nvContentPartPr>
            <p14:xfrm>
              <a:off x="3285472" y="4678515"/>
              <a:ext cx="215545" cy="86816"/>
            </p14:xfrm>
          </p:contentPart>
        </mc:Choice>
        <mc:Fallback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477AF379-EBF1-8448-C0C8-1711B960FF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7510" y="4660578"/>
                <a:ext cx="251110" cy="12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2AC573E9-4A7E-A4CB-5B3C-D75864FA7F3B}"/>
                  </a:ext>
                </a:extLst>
              </p14:cNvPr>
              <p14:cNvContentPartPr/>
              <p14:nvPr/>
            </p14:nvContentPartPr>
            <p14:xfrm>
              <a:off x="3097582" y="4041629"/>
              <a:ext cx="217589" cy="240706"/>
            </p14:xfrm>
          </p:contentPart>
        </mc:Choice>
        <mc:Fallback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2AC573E9-4A7E-A4CB-5B3C-D75864FA7F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9629" y="4023639"/>
                <a:ext cx="253136" cy="2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B0151CCD-9C4D-58C5-C2F5-866D3A18C2FA}"/>
                  </a:ext>
                </a:extLst>
              </p14:cNvPr>
              <p14:cNvContentPartPr/>
              <p14:nvPr/>
            </p14:nvContentPartPr>
            <p14:xfrm>
              <a:off x="3285472" y="3969184"/>
              <a:ext cx="70697" cy="129933"/>
            </p14:xfrm>
          </p:contentPart>
        </mc:Choice>
        <mc:Fallback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B0151CCD-9C4D-58C5-C2F5-866D3A18C2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7619" y="3951237"/>
                <a:ext cx="106046" cy="1654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0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D43F1-8799-44EF-7063-61A193DB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Calibri Light"/>
              </a:rPr>
              <a:t>Navigasjon</a:t>
            </a:r>
            <a:br>
              <a:rPr lang="nb-NO">
                <a:cs typeface="Calibri Light"/>
              </a:rPr>
            </a:b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8202D6-81AC-A121-C4B4-0574EE09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RRT som planlagt</a:t>
            </a:r>
          </a:p>
          <a:p>
            <a:pPr>
              <a:buClr>
                <a:srgbClr val="FFFFFF"/>
              </a:buClr>
            </a:pPr>
            <a:r>
              <a:rPr lang="nb-N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Problem med </a:t>
            </a:r>
            <a:r>
              <a:rPr lang="nb-N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toolbox</a:t>
            </a:r>
          </a:p>
          <a:p>
            <a:pPr>
              <a:buClr>
                <a:srgbClr val="FFFFFF"/>
              </a:buClr>
            </a:pPr>
            <a:r>
              <a:rPr lang="nb-N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Move</a:t>
            </a:r>
            <a:r>
              <a:rPr lang="nb-N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to a pose</a:t>
            </a:r>
          </a:p>
          <a:p>
            <a:pPr>
              <a:buClr>
                <a:srgbClr val="FFFFFF"/>
              </a:buClr>
            </a:pPr>
            <a:endParaRPr lang="nb-N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nb-N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32F6585-CE28-C51C-0E42-B60BA84E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33" y="1549756"/>
            <a:ext cx="4960815" cy="37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A25E9F-8C4A-D618-DE6B-E37F264A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Veien videre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52AFCF-566D-2AD7-3C5E-B644790E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Finalisere</a:t>
            </a:r>
            <a:r>
              <a:rPr lang="nb-N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kinematikk &amp; modell</a:t>
            </a:r>
          </a:p>
          <a:p>
            <a:pPr>
              <a:buClr>
                <a:srgbClr val="FFFFFF"/>
              </a:buClr>
            </a:pPr>
            <a:r>
              <a:rPr lang="nb-N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Utgreiing av navigasjon</a:t>
            </a:r>
          </a:p>
          <a:p>
            <a:pPr>
              <a:buClr>
                <a:srgbClr val="FFFFFF"/>
              </a:buClr>
            </a:pPr>
            <a:r>
              <a:rPr lang="nb-N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Simulering</a:t>
            </a:r>
          </a:p>
        </p:txBody>
      </p:sp>
    </p:spTree>
    <p:extLst>
      <p:ext uri="{BB962C8B-B14F-4D97-AF65-F5344CB8AC3E}">
        <p14:creationId xmlns:p14="http://schemas.microsoft.com/office/powerpoint/2010/main" val="1363818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A475F2F138A874F9DAA39F86E6C76E9" ma:contentTypeVersion="11" ma:contentTypeDescription="Opprett et nytt dokument." ma:contentTypeScope="" ma:versionID="9941cb483bef6ddc567c2808fdc3b92a">
  <xsd:schema xmlns:xsd="http://www.w3.org/2001/XMLSchema" xmlns:xs="http://www.w3.org/2001/XMLSchema" xmlns:p="http://schemas.microsoft.com/office/2006/metadata/properties" xmlns:ns2="2454246c-d4dc-4000-bf73-bec0a5ff7b51" xmlns:ns3="c058da51-5afa-49f3-9013-ab6d1c619393" targetNamespace="http://schemas.microsoft.com/office/2006/metadata/properties" ma:root="true" ma:fieldsID="f81384f2aa8d9213a23692595ae5463e" ns2:_="" ns3:_="">
    <xsd:import namespace="2454246c-d4dc-4000-bf73-bec0a5ff7b51"/>
    <xsd:import namespace="c058da51-5afa-49f3-9013-ab6d1c6193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4246c-d4dc-4000-bf73-bec0a5ff7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ildemerkelapper" ma:readOnly="false" ma:fieldId="{5cf76f15-5ced-4ddc-b409-7134ff3c332f}" ma:taxonomyMulti="true" ma:sspId="d5ac12ea-e064-4df2-9638-65326f4f9e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8da51-5afa-49f3-9013-ab6d1c619393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e285c565-fba7-4afc-936d-59faa8138135}" ma:internalName="TaxCatchAll" ma:showField="CatchAllData" ma:web="c058da51-5afa-49f3-9013-ab6d1c6193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54246c-d4dc-4000-bf73-bec0a5ff7b51">
      <Terms xmlns="http://schemas.microsoft.com/office/infopath/2007/PartnerControls"/>
    </lcf76f155ced4ddcb4097134ff3c332f>
    <TaxCatchAll xmlns="c058da51-5afa-49f3-9013-ab6d1c619393" xsi:nil="true"/>
  </documentManagement>
</p:properties>
</file>

<file path=customXml/itemProps1.xml><?xml version="1.0" encoding="utf-8"?>
<ds:datastoreItem xmlns:ds="http://schemas.openxmlformats.org/officeDocument/2006/customXml" ds:itemID="{67B810B2-431F-46FA-A063-6797687DD9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E76144-E744-43DE-8731-6FFD3524D7B8}"/>
</file>

<file path=customXml/itemProps3.xml><?xml version="1.0" encoding="utf-8"?>
<ds:datastoreItem xmlns:ds="http://schemas.openxmlformats.org/officeDocument/2006/customXml" ds:itemID="{F74EA58D-BF68-4A0D-90D7-2ECE3871B18B}">
  <ds:schemaRefs>
    <ds:schemaRef ds:uri="2454246c-d4dc-4000-bf73-bec0a5ff7b51"/>
    <ds:schemaRef ds:uri="c058da51-5afa-49f3-9013-ab6d1c61939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Mesh</vt:lpstr>
      <vt:lpstr>Gruppe 16 Sanitizing Robot </vt:lpstr>
      <vt:lpstr>Fra Pdr </vt:lpstr>
      <vt:lpstr>Koordinater og Lengder</vt:lpstr>
      <vt:lpstr>Robotarm</vt:lpstr>
      <vt:lpstr>Navigasjon </vt:lpstr>
      <vt:lpstr>Veien videre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2022-11-03T09:45:26Z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0x0101008A475F2F138A874F9DAA39F86E6C76E9</vt:lpwstr>
  </property>
  <property fmtid="{D5CDD505-2E9C-101B-9397-08002B2CF9AE}" pid="3" name="MediaServiceImageTags">
    <vt:lpwstr/>
  </property>
</Properties>
</file>