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0BEC1-4471-4DFA-8C60-F25C5D7737C2}" v="9" dt="2022-11-17T07:48:49.328"/>
    <p1510:client id="{133FB9A9-2630-4E1B-A275-112D42F284E0}" v="25" dt="2022-11-16T12:34:51.594"/>
    <p1510:client id="{35EA7F19-919D-42FD-9FD7-6B3E64D5A219}" v="19" dt="2022-11-17T09:10:13.279"/>
    <p1510:client id="{4ABF3D2B-D9F7-48D6-8622-0A630C79C379}" v="38" dt="2022-11-17T09:36:44.291"/>
    <p1510:client id="{53268E6F-F607-441D-A2F9-843967968D83}" v="4" dt="2022-11-17T07:46:36.777"/>
    <p1510:client id="{5A61CD51-55E9-4CBE-AD25-1E7BBD349766}" v="9" dt="2022-11-17T10:04:15.758"/>
    <p1510:client id="{6478405D-499B-42D1-98F8-12CA7A2F07F2}" v="84" dt="2022-11-17T09:57:05.271"/>
    <p1510:client id="{96923D92-F9B6-47CF-9E70-106C5AE55177}" v="3" dt="2022-11-17T07:47:37.130"/>
    <p1510:client id="{DDA3161E-B87A-46CD-9189-AC05F74BED8A}" v="7" dt="2022-11-16T12:33:42.053"/>
    <p1510:client id="{E75EB0B3-9A4B-4293-8975-90F309D311EF}" v="132" dt="2022-11-17T09:37:5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an Nilsen" userId="S::599122@stud.hvl.no::b14a0d40-be70-44b0-8634-0d072f4497c5" providerId="AD" clId="Web-{35EA7F19-919D-42FD-9FD7-6B3E64D5A219}"/>
    <pc:docChg chg="modSld">
      <pc:chgData name="Stian Nilsen" userId="S::599122@stud.hvl.no::b14a0d40-be70-44b0-8634-0d072f4497c5" providerId="AD" clId="Web-{35EA7F19-919D-42FD-9FD7-6B3E64D5A219}" dt="2022-11-17T09:10:13.279" v="14" actId="14100"/>
      <pc:docMkLst>
        <pc:docMk/>
      </pc:docMkLst>
      <pc:sldChg chg="addSp delSp modSp">
        <pc:chgData name="Stian Nilsen" userId="S::599122@stud.hvl.no::b14a0d40-be70-44b0-8634-0d072f4497c5" providerId="AD" clId="Web-{35EA7F19-919D-42FD-9FD7-6B3E64D5A219}" dt="2022-11-17T09:10:13.279" v="14" actId="14100"/>
        <pc:sldMkLst>
          <pc:docMk/>
          <pc:sldMk cId="1724351742" sldId="260"/>
        </pc:sldMkLst>
        <pc:spChg chg="del">
          <ac:chgData name="Stian Nilsen" userId="S::599122@stud.hvl.no::b14a0d40-be70-44b0-8634-0d072f4497c5" providerId="AD" clId="Web-{35EA7F19-919D-42FD-9FD7-6B3E64D5A219}" dt="2022-11-17T08:44:19.931" v="0"/>
          <ac:spMkLst>
            <pc:docMk/>
            <pc:sldMk cId="1724351742" sldId="260"/>
            <ac:spMk id="3" creationId="{182301C0-9241-B432-7F6E-5BBAA6882A4B}"/>
          </ac:spMkLst>
        </pc:spChg>
        <pc:picChg chg="add mod">
          <ac:chgData name="Stian Nilsen" userId="S::599122@stud.hvl.no::b14a0d40-be70-44b0-8634-0d072f4497c5" providerId="AD" clId="Web-{35EA7F19-919D-42FD-9FD7-6B3E64D5A219}" dt="2022-11-17T09:09:59.107" v="11" actId="14100"/>
          <ac:picMkLst>
            <pc:docMk/>
            <pc:sldMk cId="1724351742" sldId="260"/>
            <ac:picMk id="3" creationId="{4D75666C-8B84-0CC4-5055-3690F35690F5}"/>
          </ac:picMkLst>
        </pc:picChg>
        <pc:picChg chg="add mod ord">
          <ac:chgData name="Stian Nilsen" userId="S::599122@stud.hvl.no::b14a0d40-be70-44b0-8634-0d072f4497c5" providerId="AD" clId="Web-{35EA7F19-919D-42FD-9FD7-6B3E64D5A219}" dt="2022-11-17T08:44:25.728" v="2" actId="1076"/>
          <ac:picMkLst>
            <pc:docMk/>
            <pc:sldMk cId="1724351742" sldId="260"/>
            <ac:picMk id="4" creationId="{751A82CD-44B2-60E1-A4EE-51B858562D39}"/>
          </ac:picMkLst>
        </pc:picChg>
        <pc:picChg chg="add mod">
          <ac:chgData name="Stian Nilsen" userId="S::599122@stud.hvl.no::b14a0d40-be70-44b0-8634-0d072f4497c5" providerId="AD" clId="Web-{35EA7F19-919D-42FD-9FD7-6B3E64D5A219}" dt="2022-11-17T08:44:45.134" v="6" actId="1076"/>
          <ac:picMkLst>
            <pc:docMk/>
            <pc:sldMk cId="1724351742" sldId="260"/>
            <ac:picMk id="5" creationId="{6DFF56A5-B935-420D-03E6-8E40FD3F2821}"/>
          </ac:picMkLst>
        </pc:picChg>
        <pc:picChg chg="add mod">
          <ac:chgData name="Stian Nilsen" userId="S::599122@stud.hvl.no::b14a0d40-be70-44b0-8634-0d072f4497c5" providerId="AD" clId="Web-{35EA7F19-919D-42FD-9FD7-6B3E64D5A219}" dt="2022-11-17T09:10:13.279" v="14" actId="14100"/>
          <ac:picMkLst>
            <pc:docMk/>
            <pc:sldMk cId="1724351742" sldId="260"/>
            <ac:picMk id="6" creationId="{D42A961D-9903-7B23-4277-74F6E546D788}"/>
          </ac:picMkLst>
        </pc:picChg>
      </pc:sldChg>
    </pc:docChg>
  </pc:docChgLst>
  <pc:docChgLst>
    <pc:chgData name="Stian Hustvedt" userId="S::590392@stud.hvl.no::328969ea-3642-4ad4-86ef-e6d125c12011" providerId="AD" clId="Web-{0A40BEC1-4471-4DFA-8C60-F25C5D7737C2}"/>
    <pc:docChg chg="modSld">
      <pc:chgData name="Stian Hustvedt" userId="S::590392@stud.hvl.no::328969ea-3642-4ad4-86ef-e6d125c12011" providerId="AD" clId="Web-{0A40BEC1-4471-4DFA-8C60-F25C5D7737C2}" dt="2022-11-17T07:48:49.328" v="8" actId="1076"/>
      <pc:docMkLst>
        <pc:docMk/>
      </pc:docMkLst>
      <pc:sldChg chg="addSp delSp modSp mod modClrScheme chgLayout">
        <pc:chgData name="Stian Hustvedt" userId="S::590392@stud.hvl.no::328969ea-3642-4ad4-86ef-e6d125c12011" providerId="AD" clId="Web-{0A40BEC1-4471-4DFA-8C60-F25C5D7737C2}" dt="2022-11-17T07:48:49.328" v="8" actId="1076"/>
        <pc:sldMkLst>
          <pc:docMk/>
          <pc:sldMk cId="111692481" sldId="258"/>
        </pc:sldMkLst>
        <pc:spChg chg="mod ord">
          <ac:chgData name="Stian Hustvedt" userId="S::590392@stud.hvl.no::328969ea-3642-4ad4-86ef-e6d125c12011" providerId="AD" clId="Web-{0A40BEC1-4471-4DFA-8C60-F25C5D7737C2}" dt="2022-11-17T07:48:41.281" v="6"/>
          <ac:spMkLst>
            <pc:docMk/>
            <pc:sldMk cId="111692481" sldId="258"/>
            <ac:spMk id="2" creationId="{E2F0372B-F3BD-7522-E329-AFB786EE7DD6}"/>
          </ac:spMkLst>
        </pc:spChg>
        <pc:spChg chg="add del mod ord">
          <ac:chgData name="Stian Hustvedt" userId="S::590392@stud.hvl.no::328969ea-3642-4ad4-86ef-e6d125c12011" providerId="AD" clId="Web-{0A40BEC1-4471-4DFA-8C60-F25C5D7737C2}" dt="2022-11-17T07:48:41.281" v="6"/>
          <ac:spMkLst>
            <pc:docMk/>
            <pc:sldMk cId="111692481" sldId="258"/>
            <ac:spMk id="3" creationId="{F2A43603-F051-DC42-19E3-3533C1B66028}"/>
          </ac:spMkLst>
        </pc:spChg>
        <pc:spChg chg="add del mod ord">
          <ac:chgData name="Stian Hustvedt" userId="S::590392@stud.hvl.no::328969ea-3642-4ad4-86ef-e6d125c12011" providerId="AD" clId="Web-{0A40BEC1-4471-4DFA-8C60-F25C5D7737C2}" dt="2022-11-17T07:48:43.969" v="7"/>
          <ac:spMkLst>
            <pc:docMk/>
            <pc:sldMk cId="111692481" sldId="258"/>
            <ac:spMk id="5" creationId="{CBE3C814-53B8-AD30-7889-9C08C9EE5B25}"/>
          </ac:spMkLst>
        </pc:spChg>
        <pc:picChg chg="add del mod ord">
          <ac:chgData name="Stian Hustvedt" userId="S::590392@stud.hvl.no::328969ea-3642-4ad4-86ef-e6d125c12011" providerId="AD" clId="Web-{0A40BEC1-4471-4DFA-8C60-F25C5D7737C2}" dt="2022-11-17T07:48:31" v="5"/>
          <ac:picMkLst>
            <pc:docMk/>
            <pc:sldMk cId="111692481" sldId="258"/>
            <ac:picMk id="4" creationId="{D107C410-05CC-3A21-6325-1119422676FF}"/>
          </ac:picMkLst>
        </pc:picChg>
        <pc:picChg chg="add mod ord">
          <ac:chgData name="Stian Hustvedt" userId="S::590392@stud.hvl.no::328969ea-3642-4ad4-86ef-e6d125c12011" providerId="AD" clId="Web-{0A40BEC1-4471-4DFA-8C60-F25C5D7737C2}" dt="2022-11-17T07:48:49.328" v="8" actId="1076"/>
          <ac:picMkLst>
            <pc:docMk/>
            <pc:sldMk cId="111692481" sldId="258"/>
            <ac:picMk id="6" creationId="{EB4623A0-69F5-1D29-FABF-3F101727F9FF}"/>
          </ac:picMkLst>
        </pc:picChg>
      </pc:sldChg>
    </pc:docChg>
  </pc:docChgLst>
  <pc:docChgLst>
    <pc:chgData name="Sebastian Hodneland" userId="S::591470@stud.hvl.no::51266b78-402d-4bea-a6e8-3efd8bb80459" providerId="AD" clId="Web-{DDA3161E-B87A-46CD-9189-AC05F74BED8A}"/>
    <pc:docChg chg="addSld modSld">
      <pc:chgData name="Sebastian Hodneland" userId="S::591470@stud.hvl.no::51266b78-402d-4bea-a6e8-3efd8bb80459" providerId="AD" clId="Web-{DDA3161E-B87A-46CD-9189-AC05F74BED8A}" dt="2022-11-16T12:33:42.053" v="6" actId="20577"/>
      <pc:docMkLst>
        <pc:docMk/>
      </pc:docMkLst>
      <pc:sldChg chg="modSp new">
        <pc:chgData name="Sebastian Hodneland" userId="S::591470@stud.hvl.no::51266b78-402d-4bea-a6e8-3efd8bb80459" providerId="AD" clId="Web-{DDA3161E-B87A-46CD-9189-AC05F74BED8A}" dt="2022-11-16T12:33:42.053" v="6" actId="20577"/>
        <pc:sldMkLst>
          <pc:docMk/>
          <pc:sldMk cId="2224619493" sldId="256"/>
        </pc:sldMkLst>
        <pc:spChg chg="mod">
          <ac:chgData name="Sebastian Hodneland" userId="S::591470@stud.hvl.no::51266b78-402d-4bea-a6e8-3efd8bb80459" providerId="AD" clId="Web-{DDA3161E-B87A-46CD-9189-AC05F74BED8A}" dt="2022-11-16T12:33:42.053" v="6" actId="20577"/>
          <ac:spMkLst>
            <pc:docMk/>
            <pc:sldMk cId="2224619493" sldId="256"/>
            <ac:spMk id="2" creationId="{0EBA59D8-7E39-E498-3FC7-82F45F462BFD}"/>
          </ac:spMkLst>
        </pc:spChg>
      </pc:sldChg>
    </pc:docChg>
  </pc:docChgLst>
  <pc:docChgLst>
    <pc:chgData name="Thomas Blix Torget" userId="S::585020@stud.hvl.no::064e7691-7975-4e4b-9396-9cb8a8b9ac64" providerId="AD" clId="Web-{6478405D-499B-42D1-98F8-12CA7A2F07F2}"/>
    <pc:docChg chg="modSld">
      <pc:chgData name="Thomas Blix Torget" userId="S::585020@stud.hvl.no::064e7691-7975-4e4b-9396-9cb8a8b9ac64" providerId="AD" clId="Web-{6478405D-499B-42D1-98F8-12CA7A2F07F2}" dt="2022-11-17T09:57:05.271" v="82" actId="20577"/>
      <pc:docMkLst>
        <pc:docMk/>
      </pc:docMkLst>
      <pc:sldChg chg="addSp delSp modSp">
        <pc:chgData name="Thomas Blix Torget" userId="S::585020@stud.hvl.no::064e7691-7975-4e4b-9396-9cb8a8b9ac64" providerId="AD" clId="Web-{6478405D-499B-42D1-98F8-12CA7A2F07F2}" dt="2022-11-17T09:57:05.271" v="82" actId="20577"/>
        <pc:sldMkLst>
          <pc:docMk/>
          <pc:sldMk cId="1724351742" sldId="260"/>
        </pc:sldMkLst>
        <pc:spChg chg="add mod">
          <ac:chgData name="Thomas Blix Torget" userId="S::585020@stud.hvl.no::064e7691-7975-4e4b-9396-9cb8a8b9ac64" providerId="AD" clId="Web-{6478405D-499B-42D1-98F8-12CA7A2F07F2}" dt="2022-11-17T09:57:05.271" v="82" actId="20577"/>
          <ac:spMkLst>
            <pc:docMk/>
            <pc:sldMk cId="1724351742" sldId="260"/>
            <ac:spMk id="9" creationId="{EF4E97F2-2A54-A6A9-5F49-78AFD6BBEA64}"/>
          </ac:spMkLst>
        </pc:spChg>
        <pc:picChg chg="mod">
          <ac:chgData name="Thomas Blix Torget" userId="S::585020@stud.hvl.no::064e7691-7975-4e4b-9396-9cb8a8b9ac64" providerId="AD" clId="Web-{6478405D-499B-42D1-98F8-12CA7A2F07F2}" dt="2022-11-17T09:54:22.909" v="6" actId="1076"/>
          <ac:picMkLst>
            <pc:docMk/>
            <pc:sldMk cId="1724351742" sldId="260"/>
            <ac:picMk id="3" creationId="{4D75666C-8B84-0CC4-5055-3690F35690F5}"/>
          </ac:picMkLst>
        </pc:picChg>
        <pc:picChg chg="del">
          <ac:chgData name="Thomas Blix Torget" userId="S::585020@stud.hvl.no::064e7691-7975-4e4b-9396-9cb8a8b9ac64" providerId="AD" clId="Web-{6478405D-499B-42D1-98F8-12CA7A2F07F2}" dt="2022-11-17T09:54:00.534" v="2"/>
          <ac:picMkLst>
            <pc:docMk/>
            <pc:sldMk cId="1724351742" sldId="260"/>
            <ac:picMk id="4" creationId="{751A82CD-44B2-60E1-A4EE-51B858562D39}"/>
          </ac:picMkLst>
        </pc:picChg>
        <pc:picChg chg="del mod">
          <ac:chgData name="Thomas Blix Torget" userId="S::585020@stud.hvl.no::064e7691-7975-4e4b-9396-9cb8a8b9ac64" providerId="AD" clId="Web-{6478405D-499B-42D1-98F8-12CA7A2F07F2}" dt="2022-11-17T09:54:00.893" v="3"/>
          <ac:picMkLst>
            <pc:docMk/>
            <pc:sldMk cId="1724351742" sldId="260"/>
            <ac:picMk id="5" creationId="{6DFF56A5-B935-420D-03E6-8E40FD3F2821}"/>
          </ac:picMkLst>
        </pc:picChg>
        <pc:picChg chg="mod">
          <ac:chgData name="Thomas Blix Torget" userId="S::585020@stud.hvl.no::064e7691-7975-4e4b-9396-9cb8a8b9ac64" providerId="AD" clId="Web-{6478405D-499B-42D1-98F8-12CA7A2F07F2}" dt="2022-11-17T09:54:29.488" v="8" actId="1076"/>
          <ac:picMkLst>
            <pc:docMk/>
            <pc:sldMk cId="1724351742" sldId="260"/>
            <ac:picMk id="6" creationId="{D42A961D-9903-7B23-4277-74F6E546D788}"/>
          </ac:picMkLst>
        </pc:picChg>
        <pc:picChg chg="mod">
          <ac:chgData name="Thomas Blix Torget" userId="S::585020@stud.hvl.no::064e7691-7975-4e4b-9396-9cb8a8b9ac64" providerId="AD" clId="Web-{6478405D-499B-42D1-98F8-12CA7A2F07F2}" dt="2022-11-17T09:54:25.487" v="7" actId="1076"/>
          <ac:picMkLst>
            <pc:docMk/>
            <pc:sldMk cId="1724351742" sldId="260"/>
            <ac:picMk id="7" creationId="{92BAB403-4687-C086-EA5E-F92EC1D76F75}"/>
          </ac:picMkLst>
        </pc:picChg>
      </pc:sldChg>
    </pc:docChg>
  </pc:docChgLst>
  <pc:docChgLst>
    <pc:chgData name="Ole-Andrè Pettersen" userId="S::183553@stud.hvl.no::e939a6d3-d3e5-4a1c-892c-cd8095293ec9" providerId="AD" clId="Web-{E75EB0B3-9A4B-4293-8975-90F309D311EF}"/>
    <pc:docChg chg="modSld">
      <pc:chgData name="Ole-Andrè Pettersen" userId="S::183553@stud.hvl.no::e939a6d3-d3e5-4a1c-892c-cd8095293ec9" providerId="AD" clId="Web-{E75EB0B3-9A4B-4293-8975-90F309D311EF}" dt="2022-11-17T09:37:50.990" v="134" actId="20577"/>
      <pc:docMkLst>
        <pc:docMk/>
      </pc:docMkLst>
      <pc:sldChg chg="addSp delSp modSp mod setBg modClrScheme chgLayout">
        <pc:chgData name="Ole-Andrè Pettersen" userId="S::183553@stud.hvl.no::e939a6d3-d3e5-4a1c-892c-cd8095293ec9" providerId="AD" clId="Web-{E75EB0B3-9A4B-4293-8975-90F309D311EF}" dt="2022-11-17T09:37:50.990" v="134" actId="20577"/>
        <pc:sldMkLst>
          <pc:docMk/>
          <pc:sldMk cId="111692481" sldId="258"/>
        </pc:sldMkLst>
        <pc:spChg chg="mod ord">
          <ac:chgData name="Ole-Andrè Pettersen" userId="S::183553@stud.hvl.no::e939a6d3-d3e5-4a1c-892c-cd8095293ec9" providerId="AD" clId="Web-{E75EB0B3-9A4B-4293-8975-90F309D311EF}" dt="2022-11-17T09:37:11.599" v="132"/>
          <ac:spMkLst>
            <pc:docMk/>
            <pc:sldMk cId="111692481" sldId="258"/>
            <ac:spMk id="2" creationId="{E2F0372B-F3BD-7522-E329-AFB786EE7DD6}"/>
          </ac:spMkLst>
        </pc:spChg>
        <pc:spChg chg="del">
          <ac:chgData name="Ole-Andrè Pettersen" userId="S::183553@stud.hvl.no::e939a6d3-d3e5-4a1c-892c-cd8095293ec9" providerId="AD" clId="Web-{E75EB0B3-9A4B-4293-8975-90F309D311EF}" dt="2022-11-17T09:08:30.825" v="0"/>
          <ac:spMkLst>
            <pc:docMk/>
            <pc:sldMk cId="111692481" sldId="258"/>
            <ac:spMk id="3" creationId="{F2A43603-F051-DC42-19E3-3533C1B66028}"/>
          </ac:spMkLst>
        </pc:spChg>
        <pc:spChg chg="add del mod ord">
          <ac:chgData name="Ole-Andrè Pettersen" userId="S::183553@stud.hvl.no::e939a6d3-d3e5-4a1c-892c-cd8095293ec9" providerId="AD" clId="Web-{E75EB0B3-9A4B-4293-8975-90F309D311EF}" dt="2022-11-17T09:37:07.756" v="131"/>
          <ac:spMkLst>
            <pc:docMk/>
            <pc:sldMk cId="111692481" sldId="258"/>
            <ac:spMk id="7" creationId="{227BB930-11C9-50AE-D753-68B3B2365F61}"/>
          </ac:spMkLst>
        </pc:spChg>
        <pc:spChg chg="add del mod ord">
          <ac:chgData name="Ole-Andrè Pettersen" userId="S::183553@stud.hvl.no::e939a6d3-d3e5-4a1c-892c-cd8095293ec9" providerId="AD" clId="Web-{E75EB0B3-9A4B-4293-8975-90F309D311EF}" dt="2022-11-17T09:37:07.756" v="131"/>
          <ac:spMkLst>
            <pc:docMk/>
            <pc:sldMk cId="111692481" sldId="258"/>
            <ac:spMk id="8" creationId="{6A30CE8A-63F9-7663-9BA8-6F0EACD3FA47}"/>
          </ac:spMkLst>
        </pc:spChg>
        <pc:spChg chg="add mod">
          <ac:chgData name="Ole-Andrè Pettersen" userId="S::183553@stud.hvl.no::e939a6d3-d3e5-4a1c-892c-cd8095293ec9" providerId="AD" clId="Web-{E75EB0B3-9A4B-4293-8975-90F309D311EF}" dt="2022-11-17T09:37:50.990" v="134" actId="20577"/>
          <ac:spMkLst>
            <pc:docMk/>
            <pc:sldMk cId="111692481" sldId="258"/>
            <ac:spMk id="10" creationId="{B6A5F5D6-0876-4163-1ECF-B7BC4B7E60CF}"/>
          </ac:spMkLst>
        </pc:spChg>
        <pc:picChg chg="add mod ord">
          <ac:chgData name="Ole-Andrè Pettersen" userId="S::183553@stud.hvl.no::e939a6d3-d3e5-4a1c-892c-cd8095293ec9" providerId="AD" clId="Web-{E75EB0B3-9A4B-4293-8975-90F309D311EF}" dt="2022-11-17T09:37:11.599" v="132"/>
          <ac:picMkLst>
            <pc:docMk/>
            <pc:sldMk cId="111692481" sldId="258"/>
            <ac:picMk id="4" creationId="{C52B7AFC-552A-CE33-AAE6-6109499D44B3}"/>
          </ac:picMkLst>
        </pc:picChg>
        <pc:picChg chg="add del mod">
          <ac:chgData name="Ole-Andrè Pettersen" userId="S::183553@stud.hvl.no::e939a6d3-d3e5-4a1c-892c-cd8095293ec9" providerId="AD" clId="Web-{E75EB0B3-9A4B-4293-8975-90F309D311EF}" dt="2022-11-17T09:09:18.247" v="6"/>
          <ac:picMkLst>
            <pc:docMk/>
            <pc:sldMk cId="111692481" sldId="258"/>
            <ac:picMk id="5" creationId="{C566069D-B250-A62B-08EA-AED15EE5156A}"/>
          </ac:picMkLst>
        </pc:picChg>
        <pc:picChg chg="mod ord">
          <ac:chgData name="Ole-Andrè Pettersen" userId="S::183553@stud.hvl.no::e939a6d3-d3e5-4a1c-892c-cd8095293ec9" providerId="AD" clId="Web-{E75EB0B3-9A4B-4293-8975-90F309D311EF}" dt="2022-11-17T09:37:11.599" v="132"/>
          <ac:picMkLst>
            <pc:docMk/>
            <pc:sldMk cId="111692481" sldId="258"/>
            <ac:picMk id="6" creationId="{EB4623A0-69F5-1D29-FABF-3F101727F9FF}"/>
          </ac:picMkLst>
        </pc:picChg>
      </pc:sldChg>
      <pc:sldChg chg="addSp delSp modSp mod setBg">
        <pc:chgData name="Ole-Andrè Pettersen" userId="S::183553@stud.hvl.no::e939a6d3-d3e5-4a1c-892c-cd8095293ec9" providerId="AD" clId="Web-{E75EB0B3-9A4B-4293-8975-90F309D311EF}" dt="2022-11-17T09:34:23.769" v="122" actId="20577"/>
        <pc:sldMkLst>
          <pc:docMk/>
          <pc:sldMk cId="2593760252" sldId="259"/>
        </pc:sldMkLst>
        <pc:spChg chg="mod">
          <ac:chgData name="Ole-Andrè Pettersen" userId="S::183553@stud.hvl.no::e939a6d3-d3e5-4a1c-892c-cd8095293ec9" providerId="AD" clId="Web-{E75EB0B3-9A4B-4293-8975-90F309D311EF}" dt="2022-11-17T09:25:25.558" v="20"/>
          <ac:spMkLst>
            <pc:docMk/>
            <pc:sldMk cId="2593760252" sldId="259"/>
            <ac:spMk id="2" creationId="{652A9E47-6B23-909F-2332-E7BF550B5CB4}"/>
          </ac:spMkLst>
        </pc:spChg>
        <pc:spChg chg="del">
          <ac:chgData name="Ole-Andrè Pettersen" userId="S::183553@stud.hvl.no::e939a6d3-d3e5-4a1c-892c-cd8095293ec9" providerId="AD" clId="Web-{E75EB0B3-9A4B-4293-8975-90F309D311EF}" dt="2022-11-17T09:09:23.685" v="7"/>
          <ac:spMkLst>
            <pc:docMk/>
            <pc:sldMk cId="2593760252" sldId="259"/>
            <ac:spMk id="3" creationId="{1DC4252E-20C3-68E8-9C06-9A5A264BA1BD}"/>
          </ac:spMkLst>
        </pc:spChg>
        <pc:spChg chg="add mod">
          <ac:chgData name="Ole-Andrè Pettersen" userId="S::183553@stud.hvl.no::e939a6d3-d3e5-4a1c-892c-cd8095293ec9" providerId="AD" clId="Web-{E75EB0B3-9A4B-4293-8975-90F309D311EF}" dt="2022-11-17T09:34:23.769" v="122" actId="20577"/>
          <ac:spMkLst>
            <pc:docMk/>
            <pc:sldMk cId="2593760252" sldId="259"/>
            <ac:spMk id="10" creationId="{A40C9D5D-F98E-8E5B-99D7-F002F47E4C94}"/>
          </ac:spMkLst>
        </pc:spChg>
        <pc:spChg chg="add">
          <ac:chgData name="Ole-Andrè Pettersen" userId="S::183553@stud.hvl.no::e939a6d3-d3e5-4a1c-892c-cd8095293ec9" providerId="AD" clId="Web-{E75EB0B3-9A4B-4293-8975-90F309D311EF}" dt="2022-11-17T09:28:48.998" v="92"/>
          <ac:spMkLst>
            <pc:docMk/>
            <pc:sldMk cId="2593760252" sldId="259"/>
            <ac:spMk id="15" creationId="{8A5BF812-2B38-4094-811B-A17AE463C3AC}"/>
          </ac:spMkLst>
        </pc:spChg>
        <pc:picChg chg="add mod ord">
          <ac:chgData name="Ole-Andrè Pettersen" userId="S::183553@stud.hvl.no::e939a6d3-d3e5-4a1c-892c-cd8095293ec9" providerId="AD" clId="Web-{E75EB0B3-9A4B-4293-8975-90F309D311EF}" dt="2022-11-17T09:28:48.998" v="92"/>
          <ac:picMkLst>
            <pc:docMk/>
            <pc:sldMk cId="2593760252" sldId="259"/>
            <ac:picMk id="4" creationId="{241C2DEE-E1F5-F3D3-8252-AB82721D25DE}"/>
          </ac:picMkLst>
        </pc:picChg>
        <pc:picChg chg="add mod">
          <ac:chgData name="Ole-Andrè Pettersen" userId="S::183553@stud.hvl.no::e939a6d3-d3e5-4a1c-892c-cd8095293ec9" providerId="AD" clId="Web-{E75EB0B3-9A4B-4293-8975-90F309D311EF}" dt="2022-11-17T09:28:48.998" v="92"/>
          <ac:picMkLst>
            <pc:docMk/>
            <pc:sldMk cId="2593760252" sldId="259"/>
            <ac:picMk id="5" creationId="{4E184382-857E-9FAA-C7C4-6FD2B1CD7057}"/>
          </ac:picMkLst>
        </pc:picChg>
        <pc:picChg chg="add mod ord">
          <ac:chgData name="Ole-Andrè Pettersen" userId="S::183553@stud.hvl.no::e939a6d3-d3e5-4a1c-892c-cd8095293ec9" providerId="AD" clId="Web-{E75EB0B3-9A4B-4293-8975-90F309D311EF}" dt="2022-11-17T09:28:48.998" v="92"/>
          <ac:picMkLst>
            <pc:docMk/>
            <pc:sldMk cId="2593760252" sldId="259"/>
            <ac:picMk id="6" creationId="{C726078F-BFE8-221F-806C-4C9183544E16}"/>
          </ac:picMkLst>
        </pc:picChg>
      </pc:sldChg>
    </pc:docChg>
  </pc:docChgLst>
  <pc:docChgLst>
    <pc:chgData name="Stian Hustvedt" userId="S::590392@stud.hvl.no::328969ea-3642-4ad4-86ef-e6d125c12011" providerId="AD" clId="Web-{4ABF3D2B-D9F7-48D6-8622-0A630C79C379}"/>
    <pc:docChg chg="addSld modSld sldOrd">
      <pc:chgData name="Stian Hustvedt" userId="S::590392@stud.hvl.no::328969ea-3642-4ad4-86ef-e6d125c12011" providerId="AD" clId="Web-{4ABF3D2B-D9F7-48D6-8622-0A630C79C379}" dt="2022-11-17T09:36:44.291" v="35"/>
      <pc:docMkLst>
        <pc:docMk/>
      </pc:docMkLst>
      <pc:sldChg chg="ord">
        <pc:chgData name="Stian Hustvedt" userId="S::590392@stud.hvl.no::328969ea-3642-4ad4-86ef-e6d125c12011" providerId="AD" clId="Web-{4ABF3D2B-D9F7-48D6-8622-0A630C79C379}" dt="2022-11-17T09:36:44.291" v="35"/>
        <pc:sldMkLst>
          <pc:docMk/>
          <pc:sldMk cId="1724351742" sldId="260"/>
        </pc:sldMkLst>
      </pc:sldChg>
      <pc:sldChg chg="addSp delSp modSp new">
        <pc:chgData name="Stian Hustvedt" userId="S::590392@stud.hvl.no::328969ea-3642-4ad4-86ef-e6d125c12011" providerId="AD" clId="Web-{4ABF3D2B-D9F7-48D6-8622-0A630C79C379}" dt="2022-11-17T09:35:42.025" v="34" actId="1076"/>
        <pc:sldMkLst>
          <pc:docMk/>
          <pc:sldMk cId="3808807954" sldId="261"/>
        </pc:sldMkLst>
        <pc:spChg chg="add del mod">
          <ac:chgData name="Stian Hustvedt" userId="S::590392@stud.hvl.no::328969ea-3642-4ad4-86ef-e6d125c12011" providerId="AD" clId="Web-{4ABF3D2B-D9F7-48D6-8622-0A630C79C379}" dt="2022-11-17T09:35:39.337" v="32" actId="1076"/>
          <ac:spMkLst>
            <pc:docMk/>
            <pc:sldMk cId="3808807954" sldId="261"/>
            <ac:spMk id="2" creationId="{49CD1C48-FC1E-4812-E319-AA5D09A9C0EC}"/>
          </ac:spMkLst>
        </pc:spChg>
        <pc:spChg chg="del">
          <ac:chgData name="Stian Hustvedt" userId="S::590392@stud.hvl.no::328969ea-3642-4ad4-86ef-e6d125c12011" providerId="AD" clId="Web-{4ABF3D2B-D9F7-48D6-8622-0A630C79C379}" dt="2022-11-17T09:34:21.821" v="1"/>
          <ac:spMkLst>
            <pc:docMk/>
            <pc:sldMk cId="3808807954" sldId="261"/>
            <ac:spMk id="3" creationId="{60DDDDDB-AE33-9AEC-2EF1-CA344772FFCA}"/>
          </ac:spMkLst>
        </pc:spChg>
        <pc:picChg chg="add mod ord">
          <ac:chgData name="Stian Hustvedt" userId="S::590392@stud.hvl.no::328969ea-3642-4ad4-86ef-e6d125c12011" providerId="AD" clId="Web-{4ABF3D2B-D9F7-48D6-8622-0A630C79C379}" dt="2022-11-17T09:35:42.025" v="34" actId="1076"/>
          <ac:picMkLst>
            <pc:docMk/>
            <pc:sldMk cId="3808807954" sldId="261"/>
            <ac:picMk id="4" creationId="{073A369F-9D42-3BD4-809A-20D8BAD80160}"/>
          </ac:picMkLst>
        </pc:picChg>
      </pc:sldChg>
    </pc:docChg>
  </pc:docChgLst>
  <pc:docChgLst>
    <pc:chgData name="Stian Hustvedt" userId="S::590392@stud.hvl.no::328969ea-3642-4ad4-86ef-e6d125c12011" providerId="AD" clId="Web-{53268E6F-F607-441D-A2F9-843967968D83}"/>
    <pc:docChg chg="modSld">
      <pc:chgData name="Stian Hustvedt" userId="S::590392@stud.hvl.no::328969ea-3642-4ad4-86ef-e6d125c12011" providerId="AD" clId="Web-{53268E6F-F607-441D-A2F9-843967968D83}" dt="2022-11-17T07:46:36.777" v="3" actId="20577"/>
      <pc:docMkLst>
        <pc:docMk/>
      </pc:docMkLst>
      <pc:sldChg chg="modSp">
        <pc:chgData name="Stian Hustvedt" userId="S::590392@stud.hvl.no::328969ea-3642-4ad4-86ef-e6d125c12011" providerId="AD" clId="Web-{53268E6F-F607-441D-A2F9-843967968D83}" dt="2022-11-17T07:46:36.777" v="3" actId="20577"/>
        <pc:sldMkLst>
          <pc:docMk/>
          <pc:sldMk cId="111692481" sldId="258"/>
        </pc:sldMkLst>
        <pc:spChg chg="mod">
          <ac:chgData name="Stian Hustvedt" userId="S::590392@stud.hvl.no::328969ea-3642-4ad4-86ef-e6d125c12011" providerId="AD" clId="Web-{53268E6F-F607-441D-A2F9-843967968D83}" dt="2022-11-17T07:46:36.777" v="3" actId="20577"/>
          <ac:spMkLst>
            <pc:docMk/>
            <pc:sldMk cId="111692481" sldId="258"/>
            <ac:spMk id="3" creationId="{F2A43603-F051-DC42-19E3-3533C1B66028}"/>
          </ac:spMkLst>
        </pc:spChg>
      </pc:sldChg>
    </pc:docChg>
  </pc:docChgLst>
  <pc:docChgLst>
    <pc:chgData name="Sebastian Hodneland" userId="S::591470@stud.hvl.no::51266b78-402d-4bea-a6e8-3efd8bb80459" providerId="AD" clId="Web-{133FB9A9-2630-4E1B-A275-112D42F284E0}"/>
    <pc:docChg chg="addSld delSld modSld sldOrd addMainMaster">
      <pc:chgData name="Sebastian Hodneland" userId="S::591470@stud.hvl.no::51266b78-402d-4bea-a6e8-3efd8bb80459" providerId="AD" clId="Web-{133FB9A9-2630-4E1B-A275-112D42F284E0}" dt="2022-11-16T12:34:49.250" v="21" actId="20577"/>
      <pc:docMkLst>
        <pc:docMk/>
      </pc:docMkLst>
      <pc:sldChg chg="new del">
        <pc:chgData name="Sebastian Hodneland" userId="S::591470@stud.hvl.no::51266b78-402d-4bea-a6e8-3efd8bb80459" providerId="AD" clId="Web-{133FB9A9-2630-4E1B-A275-112D42F284E0}" dt="2022-11-16T12:34:23.093" v="6"/>
        <pc:sldMkLst>
          <pc:docMk/>
          <pc:sldMk cId="1742516719" sldId="256"/>
        </pc:sldMkLst>
      </pc:sldChg>
      <pc:sldChg chg="del">
        <pc:chgData name="Sebastian Hodneland" userId="S::591470@stud.hvl.no::51266b78-402d-4bea-a6e8-3efd8bb80459" providerId="AD" clId="Web-{133FB9A9-2630-4E1B-A275-112D42F284E0}" dt="2022-11-16T12:34:13.093" v="2"/>
        <pc:sldMkLst>
          <pc:docMk/>
          <pc:sldMk cId="2224619493" sldId="256"/>
        </pc:sldMkLst>
      </pc:sldChg>
      <pc:sldChg chg="add del">
        <pc:chgData name="Sebastian Hodneland" userId="S::591470@stud.hvl.no::51266b78-402d-4bea-a6e8-3efd8bb80459" providerId="AD" clId="Web-{133FB9A9-2630-4E1B-A275-112D42F284E0}" dt="2022-11-16T12:34:11.296" v="1"/>
        <pc:sldMkLst>
          <pc:docMk/>
          <pc:sldMk cId="1013296262" sldId="257"/>
        </pc:sldMkLst>
      </pc:sldChg>
      <pc:sldChg chg="add ord">
        <pc:chgData name="Sebastian Hodneland" userId="S::591470@stud.hvl.no::51266b78-402d-4bea-a6e8-3efd8bb80459" providerId="AD" clId="Web-{133FB9A9-2630-4E1B-A275-112D42F284E0}" dt="2022-11-16T12:34:21.937" v="5"/>
        <pc:sldMkLst>
          <pc:docMk/>
          <pc:sldMk cId="1390225915" sldId="257"/>
        </pc:sldMkLst>
      </pc:sldChg>
      <pc:sldChg chg="modSp new">
        <pc:chgData name="Sebastian Hodneland" userId="S::591470@stud.hvl.no::51266b78-402d-4bea-a6e8-3efd8bb80459" providerId="AD" clId="Web-{133FB9A9-2630-4E1B-A275-112D42F284E0}" dt="2022-11-16T12:34:37.468" v="12" actId="20577"/>
        <pc:sldMkLst>
          <pc:docMk/>
          <pc:sldMk cId="111692481" sldId="258"/>
        </pc:sldMkLst>
        <pc:spChg chg="mod">
          <ac:chgData name="Sebastian Hodneland" userId="S::591470@stud.hvl.no::51266b78-402d-4bea-a6e8-3efd8bb80459" providerId="AD" clId="Web-{133FB9A9-2630-4E1B-A275-112D42F284E0}" dt="2022-11-16T12:34:37.468" v="12" actId="20577"/>
          <ac:spMkLst>
            <pc:docMk/>
            <pc:sldMk cId="111692481" sldId="258"/>
            <ac:spMk id="2" creationId="{E2F0372B-F3BD-7522-E329-AFB786EE7DD6}"/>
          </ac:spMkLst>
        </pc:spChg>
      </pc:sldChg>
      <pc:sldChg chg="modSp new">
        <pc:chgData name="Sebastian Hodneland" userId="S::591470@stud.hvl.no::51266b78-402d-4bea-a6e8-3efd8bb80459" providerId="AD" clId="Web-{133FB9A9-2630-4E1B-A275-112D42F284E0}" dt="2022-11-16T12:34:41.859" v="15" actId="20577"/>
        <pc:sldMkLst>
          <pc:docMk/>
          <pc:sldMk cId="2593760252" sldId="259"/>
        </pc:sldMkLst>
        <pc:spChg chg="mod">
          <ac:chgData name="Sebastian Hodneland" userId="S::591470@stud.hvl.no::51266b78-402d-4bea-a6e8-3efd8bb80459" providerId="AD" clId="Web-{133FB9A9-2630-4E1B-A275-112D42F284E0}" dt="2022-11-16T12:34:41.859" v="15" actId="20577"/>
          <ac:spMkLst>
            <pc:docMk/>
            <pc:sldMk cId="2593760252" sldId="259"/>
            <ac:spMk id="2" creationId="{652A9E47-6B23-909F-2332-E7BF550B5CB4}"/>
          </ac:spMkLst>
        </pc:spChg>
      </pc:sldChg>
      <pc:sldChg chg="modSp new">
        <pc:chgData name="Sebastian Hodneland" userId="S::591470@stud.hvl.no::51266b78-402d-4bea-a6e8-3efd8bb80459" providerId="AD" clId="Web-{133FB9A9-2630-4E1B-A275-112D42F284E0}" dt="2022-11-16T12:34:49.250" v="21" actId="20577"/>
        <pc:sldMkLst>
          <pc:docMk/>
          <pc:sldMk cId="1724351742" sldId="260"/>
        </pc:sldMkLst>
        <pc:spChg chg="mod">
          <ac:chgData name="Sebastian Hodneland" userId="S::591470@stud.hvl.no::51266b78-402d-4bea-a6e8-3efd8bb80459" providerId="AD" clId="Web-{133FB9A9-2630-4E1B-A275-112D42F284E0}" dt="2022-11-16T12:34:49.250" v="21" actId="20577"/>
          <ac:spMkLst>
            <pc:docMk/>
            <pc:sldMk cId="1724351742" sldId="260"/>
            <ac:spMk id="2" creationId="{83FDFB8C-2993-B604-6C7E-BF7F624B9CC9}"/>
          </ac:spMkLst>
        </pc:spChg>
      </pc:sldChg>
      <pc:sldMasterChg chg="add addSldLayout">
        <pc:chgData name="Sebastian Hodneland" userId="S::591470@stud.hvl.no::51266b78-402d-4bea-a6e8-3efd8bb80459" providerId="AD" clId="Web-{133FB9A9-2630-4E1B-A275-112D42F284E0}" dt="2022-11-16T12:34:08.156" v="0"/>
        <pc:sldMasterMkLst>
          <pc:docMk/>
          <pc:sldMasterMk cId="238880212" sldId="2147483726"/>
        </pc:sldMasterMkLst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1636367101" sldId="2147483727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2821835439" sldId="2147483728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1209328995" sldId="2147483729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232503710" sldId="2147483730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1306049520" sldId="2147483731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1432363712" sldId="2147483732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722224371" sldId="2147483733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1723321235" sldId="2147483734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2904211694" sldId="2147483735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1822059898" sldId="2147483736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3221150789" sldId="2147483737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2643190247" sldId="2147483738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330240899" sldId="2147483739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3639507224" sldId="2147483740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2869431882" sldId="2147483741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4250181402" sldId="2147483742"/>
          </pc:sldLayoutMkLst>
        </pc:sldLayoutChg>
        <pc:sldLayoutChg chg="add">
          <pc:chgData name="Sebastian Hodneland" userId="S::591470@stud.hvl.no::51266b78-402d-4bea-a6e8-3efd8bb80459" providerId="AD" clId="Web-{133FB9A9-2630-4E1B-A275-112D42F284E0}" dt="2022-11-16T12:34:08.156" v="0"/>
          <pc:sldLayoutMkLst>
            <pc:docMk/>
            <pc:sldMasterMk cId="238880212" sldId="2147483726"/>
            <pc:sldLayoutMk cId="4113319601" sldId="2147483743"/>
          </pc:sldLayoutMkLst>
        </pc:sldLayoutChg>
      </pc:sldMasterChg>
    </pc:docChg>
  </pc:docChgLst>
  <pc:docChgLst>
    <pc:chgData name="Stian Nilsen" userId="S::599122@stud.hvl.no::b14a0d40-be70-44b0-8634-0d072f4497c5" providerId="AD" clId="Web-{5A61CD51-55E9-4CBE-AD25-1E7BBD349766}"/>
    <pc:docChg chg="modSld">
      <pc:chgData name="Stian Nilsen" userId="S::599122@stud.hvl.no::b14a0d40-be70-44b0-8634-0d072f4497c5" providerId="AD" clId="Web-{5A61CD51-55E9-4CBE-AD25-1E7BBD349766}" dt="2022-11-17T10:04:15.758" v="7" actId="14100"/>
      <pc:docMkLst>
        <pc:docMk/>
      </pc:docMkLst>
      <pc:sldChg chg="addSp modSp">
        <pc:chgData name="Stian Nilsen" userId="S::599122@stud.hvl.no::b14a0d40-be70-44b0-8634-0d072f4497c5" providerId="AD" clId="Web-{5A61CD51-55E9-4CBE-AD25-1E7BBD349766}" dt="2022-11-17T10:04:15.758" v="7" actId="14100"/>
        <pc:sldMkLst>
          <pc:docMk/>
          <pc:sldMk cId="1724351742" sldId="260"/>
        </pc:sldMkLst>
        <pc:picChg chg="mod">
          <ac:chgData name="Stian Nilsen" userId="S::599122@stud.hvl.no::b14a0d40-be70-44b0-8634-0d072f4497c5" providerId="AD" clId="Web-{5A61CD51-55E9-4CBE-AD25-1E7BBD349766}" dt="2022-11-17T10:04:09.758" v="6" actId="14100"/>
          <ac:picMkLst>
            <pc:docMk/>
            <pc:sldMk cId="1724351742" sldId="260"/>
            <ac:picMk id="3" creationId="{4D75666C-8B84-0CC4-5055-3690F35690F5}"/>
          </ac:picMkLst>
        </pc:picChg>
        <pc:picChg chg="mod">
          <ac:chgData name="Stian Nilsen" userId="S::599122@stud.hvl.no::b14a0d40-be70-44b0-8634-0d072f4497c5" providerId="AD" clId="Web-{5A61CD51-55E9-4CBE-AD25-1E7BBD349766}" dt="2022-11-17T10:04:15.758" v="7" actId="14100"/>
          <ac:picMkLst>
            <pc:docMk/>
            <pc:sldMk cId="1724351742" sldId="260"/>
            <ac:picMk id="6" creationId="{D42A961D-9903-7B23-4277-74F6E546D788}"/>
          </ac:picMkLst>
        </pc:picChg>
        <pc:picChg chg="add mod">
          <ac:chgData name="Stian Nilsen" userId="S::599122@stud.hvl.no::b14a0d40-be70-44b0-8634-0d072f4497c5" providerId="AD" clId="Web-{5A61CD51-55E9-4CBE-AD25-1E7BBD349766}" dt="2022-11-17T10:04:03.555" v="4" actId="14100"/>
          <ac:picMkLst>
            <pc:docMk/>
            <pc:sldMk cId="1724351742" sldId="260"/>
            <ac:picMk id="7" creationId="{92BAB403-4687-C086-EA5E-F92EC1D76F75}"/>
          </ac:picMkLst>
        </pc:picChg>
      </pc:sldChg>
    </pc:docChg>
  </pc:docChgLst>
  <pc:docChgLst>
    <pc:chgData name="Stian Hustvedt" userId="S::590392@stud.hvl.no::328969ea-3642-4ad4-86ef-e6d125c12011" providerId="AD" clId="Web-{96923D92-F9B6-47CF-9E70-106C5AE55177}"/>
    <pc:docChg chg="modSld addMainMaster delMainMaster">
      <pc:chgData name="Stian Hustvedt" userId="S::590392@stud.hvl.no::328969ea-3642-4ad4-86ef-e6d125c12011" providerId="AD" clId="Web-{96923D92-F9B6-47CF-9E70-106C5AE55177}" dt="2022-11-17T07:47:37.130" v="2"/>
      <pc:docMkLst>
        <pc:docMk/>
      </pc:docMkLst>
      <pc:sldChg chg="modSp mod modClrScheme chgLayout">
        <pc:chgData name="Stian Hustvedt" userId="S::590392@stud.hvl.no::328969ea-3642-4ad4-86ef-e6d125c12011" providerId="AD" clId="Web-{96923D92-F9B6-47CF-9E70-106C5AE55177}" dt="2022-11-17T07:47:37.130" v="2"/>
        <pc:sldMkLst>
          <pc:docMk/>
          <pc:sldMk cId="1390225915" sldId="257"/>
        </pc:sldMkLst>
        <pc:spChg chg="mod ord">
          <ac:chgData name="Stian Hustvedt" userId="S::590392@stud.hvl.no::328969ea-3642-4ad4-86ef-e6d125c12011" providerId="AD" clId="Web-{96923D92-F9B6-47CF-9E70-106C5AE55177}" dt="2022-11-17T07:47:37.130" v="2"/>
          <ac:spMkLst>
            <pc:docMk/>
            <pc:sldMk cId="1390225915" sldId="257"/>
            <ac:spMk id="2" creationId="{788DAA44-8943-221F-F6DB-3AF0B03127DC}"/>
          </ac:spMkLst>
        </pc:spChg>
        <pc:spChg chg="mod ord">
          <ac:chgData name="Stian Hustvedt" userId="S::590392@stud.hvl.no::328969ea-3642-4ad4-86ef-e6d125c12011" providerId="AD" clId="Web-{96923D92-F9B6-47CF-9E70-106C5AE55177}" dt="2022-11-17T07:47:37.130" v="2"/>
          <ac:spMkLst>
            <pc:docMk/>
            <pc:sldMk cId="1390225915" sldId="257"/>
            <ac:spMk id="3" creationId="{45EFA6A2-F5A3-D87D-172C-4708099A91C4}"/>
          </ac:spMkLst>
        </pc:spChg>
      </pc:sldChg>
      <pc:sldChg chg="modSp mod modClrScheme chgLayout">
        <pc:chgData name="Stian Hustvedt" userId="S::590392@stud.hvl.no::328969ea-3642-4ad4-86ef-e6d125c12011" providerId="AD" clId="Web-{96923D92-F9B6-47CF-9E70-106C5AE55177}" dt="2022-11-17T07:47:37.130" v="2"/>
        <pc:sldMkLst>
          <pc:docMk/>
          <pc:sldMk cId="111692481" sldId="258"/>
        </pc:sldMkLst>
        <pc:spChg chg="mod ord">
          <ac:chgData name="Stian Hustvedt" userId="S::590392@stud.hvl.no::328969ea-3642-4ad4-86ef-e6d125c12011" providerId="AD" clId="Web-{96923D92-F9B6-47CF-9E70-106C5AE55177}" dt="2022-11-17T07:47:37.130" v="2"/>
          <ac:spMkLst>
            <pc:docMk/>
            <pc:sldMk cId="111692481" sldId="258"/>
            <ac:spMk id="2" creationId="{E2F0372B-F3BD-7522-E329-AFB786EE7DD6}"/>
          </ac:spMkLst>
        </pc:spChg>
        <pc:spChg chg="mod ord">
          <ac:chgData name="Stian Hustvedt" userId="S::590392@stud.hvl.no::328969ea-3642-4ad4-86ef-e6d125c12011" providerId="AD" clId="Web-{96923D92-F9B6-47CF-9E70-106C5AE55177}" dt="2022-11-17T07:47:37.130" v="2"/>
          <ac:spMkLst>
            <pc:docMk/>
            <pc:sldMk cId="111692481" sldId="258"/>
            <ac:spMk id="3" creationId="{F2A43603-F051-DC42-19E3-3533C1B66028}"/>
          </ac:spMkLst>
        </pc:spChg>
      </pc:sldChg>
      <pc:sldChg chg="modSp mod modClrScheme chgLayout">
        <pc:chgData name="Stian Hustvedt" userId="S::590392@stud.hvl.no::328969ea-3642-4ad4-86ef-e6d125c12011" providerId="AD" clId="Web-{96923D92-F9B6-47CF-9E70-106C5AE55177}" dt="2022-11-17T07:47:37.130" v="2"/>
        <pc:sldMkLst>
          <pc:docMk/>
          <pc:sldMk cId="2593760252" sldId="259"/>
        </pc:sldMkLst>
        <pc:spChg chg="mod ord">
          <ac:chgData name="Stian Hustvedt" userId="S::590392@stud.hvl.no::328969ea-3642-4ad4-86ef-e6d125c12011" providerId="AD" clId="Web-{96923D92-F9B6-47CF-9E70-106C5AE55177}" dt="2022-11-17T07:47:37.130" v="2"/>
          <ac:spMkLst>
            <pc:docMk/>
            <pc:sldMk cId="2593760252" sldId="259"/>
            <ac:spMk id="2" creationId="{652A9E47-6B23-909F-2332-E7BF550B5CB4}"/>
          </ac:spMkLst>
        </pc:spChg>
        <pc:spChg chg="mod ord">
          <ac:chgData name="Stian Hustvedt" userId="S::590392@stud.hvl.no::328969ea-3642-4ad4-86ef-e6d125c12011" providerId="AD" clId="Web-{96923D92-F9B6-47CF-9E70-106C5AE55177}" dt="2022-11-17T07:47:37.130" v="2"/>
          <ac:spMkLst>
            <pc:docMk/>
            <pc:sldMk cId="2593760252" sldId="259"/>
            <ac:spMk id="3" creationId="{1DC4252E-20C3-68E8-9C06-9A5A264BA1BD}"/>
          </ac:spMkLst>
        </pc:spChg>
      </pc:sldChg>
      <pc:sldChg chg="modSp mod modClrScheme chgLayout">
        <pc:chgData name="Stian Hustvedt" userId="S::590392@stud.hvl.no::328969ea-3642-4ad4-86ef-e6d125c12011" providerId="AD" clId="Web-{96923D92-F9B6-47CF-9E70-106C5AE55177}" dt="2022-11-17T07:47:37.130" v="2"/>
        <pc:sldMkLst>
          <pc:docMk/>
          <pc:sldMk cId="1724351742" sldId="260"/>
        </pc:sldMkLst>
        <pc:spChg chg="mod ord">
          <ac:chgData name="Stian Hustvedt" userId="S::590392@stud.hvl.no::328969ea-3642-4ad4-86ef-e6d125c12011" providerId="AD" clId="Web-{96923D92-F9B6-47CF-9E70-106C5AE55177}" dt="2022-11-17T07:47:37.130" v="2"/>
          <ac:spMkLst>
            <pc:docMk/>
            <pc:sldMk cId="1724351742" sldId="260"/>
            <ac:spMk id="2" creationId="{83FDFB8C-2993-B604-6C7E-BF7F624B9CC9}"/>
          </ac:spMkLst>
        </pc:spChg>
        <pc:spChg chg="mod ord">
          <ac:chgData name="Stian Hustvedt" userId="S::590392@stud.hvl.no::328969ea-3642-4ad4-86ef-e6d125c12011" providerId="AD" clId="Web-{96923D92-F9B6-47CF-9E70-106C5AE55177}" dt="2022-11-17T07:47:37.130" v="2"/>
          <ac:spMkLst>
            <pc:docMk/>
            <pc:sldMk cId="1724351742" sldId="260"/>
            <ac:spMk id="3" creationId="{182301C0-9241-B432-7F6E-5BBAA6882A4B}"/>
          </ac:spMkLst>
        </pc:spChg>
      </pc:sldChg>
      <pc:sldMasterChg chg="del delSldLayout">
        <pc:chgData name="Stian Hustvedt" userId="S::590392@stud.hvl.no::328969ea-3642-4ad4-86ef-e6d125c12011" providerId="AD" clId="Web-{96923D92-F9B6-47CF-9E70-106C5AE55177}" dt="2022-11-17T07:47:37.130" v="2"/>
        <pc:sldMasterMkLst>
          <pc:docMk/>
          <pc:sldMasterMk cId="2460954070" sldId="2147483660"/>
        </pc:sldMasterMkLst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del delSldLayout">
        <pc:chgData name="Stian Hustvedt" userId="S::590392@stud.hvl.no::328969ea-3642-4ad4-86ef-e6d125c12011" providerId="AD" clId="Web-{96923D92-F9B6-47CF-9E70-106C5AE55177}" dt="2022-11-17T07:47:37.130" v="2"/>
        <pc:sldMasterMkLst>
          <pc:docMk/>
          <pc:sldMasterMk cId="238880212" sldId="2147483726"/>
        </pc:sldMasterMkLst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1636367101" sldId="2147483727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2821835439" sldId="2147483728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1209328995" sldId="2147483729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232503710" sldId="2147483730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1306049520" sldId="2147483731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1432363712" sldId="2147483732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722224371" sldId="2147483733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1723321235" sldId="2147483734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2904211694" sldId="2147483735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1822059898" sldId="2147483736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3221150789" sldId="2147483737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2643190247" sldId="2147483738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330240899" sldId="2147483739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3639507224" sldId="2147483740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2869431882" sldId="2147483741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4250181402" sldId="2147483742"/>
          </pc:sldLayoutMkLst>
        </pc:sldLayoutChg>
        <pc:sldLayoutChg chg="del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238880212" sldId="2147483726"/>
            <pc:sldLayoutMk cId="4113319601" sldId="2147483743"/>
          </pc:sldLayoutMkLst>
        </pc:sldLayoutChg>
      </pc:sldMasterChg>
      <pc:sldMasterChg chg="add addSldLayout modSldLayout">
        <pc:chgData name="Stian Hustvedt" userId="S::590392@stud.hvl.no::328969ea-3642-4ad4-86ef-e6d125c12011" providerId="AD" clId="Web-{96923D92-F9B6-47CF-9E70-106C5AE55177}" dt="2022-11-17T07:47:37.130" v="2"/>
        <pc:sldMasterMkLst>
          <pc:docMk/>
          <pc:sldMasterMk cId="3672025170" sldId="2147483744"/>
        </pc:sldMasterMkLst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2336847483" sldId="2147483745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3313715841" sldId="2147483746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1286263883" sldId="2147483747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2787426166" sldId="2147483748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2849524543" sldId="2147483749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3042075772" sldId="2147483750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1409218865" sldId="2147483751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2220302366" sldId="2147483752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127501810" sldId="2147483753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276837357" sldId="2147483754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2005137184" sldId="2147483755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1546128716" sldId="2147483756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3066427951" sldId="2147483757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2066610380" sldId="2147483758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3285577461" sldId="2147483759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2030206002" sldId="2147483760"/>
          </pc:sldLayoutMkLst>
        </pc:sldLayoutChg>
        <pc:sldLayoutChg chg="add mod replId">
          <pc:chgData name="Stian Hustvedt" userId="S::590392@stud.hvl.no::328969ea-3642-4ad4-86ef-e6d125c12011" providerId="AD" clId="Web-{96923D92-F9B6-47CF-9E70-106C5AE55177}" dt="2022-11-17T07:47:37.130" v="2"/>
          <pc:sldLayoutMkLst>
            <pc:docMk/>
            <pc:sldMasterMk cId="3672025170" sldId="2147483744"/>
            <pc:sldLayoutMk cId="3593474298" sldId="21474837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3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28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6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1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2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1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Vinyl record player">
            <a:extLst>
              <a:ext uri="{FF2B5EF4-FFF2-40B4-BE49-F238E27FC236}">
                <a16:creationId xmlns:a16="http://schemas.microsoft.com/office/drawing/2014/main" id="{A8A4B359-3382-0B49-AF9D-79990BF02C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88DAA44-8943-221F-F6DB-3AF0B0312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ea typeface="+mj-lt"/>
                <a:cs typeface="+mj-lt"/>
              </a:rPr>
              <a:t>Gruppe 16 Sanitizing Robot</a:t>
            </a:r>
            <a:endParaRPr lang="nb-NO">
              <a:ea typeface="+mj-lt"/>
              <a:cs typeface="+mj-lt"/>
            </a:endParaRPr>
          </a:p>
          <a:p>
            <a:endParaRPr lang="nb-NO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cs typeface="Calibri Light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5EFA6A2-F5A3-D87D-172C-4708099A9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al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THOMAS BLIX TORGET, OLE-ANDRÉ PETTERSEN, STIAN HUSTVEDT, SEBASTIAN HODNELAND, STIAN NILSEN</a:t>
            </a:r>
            <a:endParaRPr lang="nb-NO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endParaRPr lang="nb-NO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02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0372B-F3BD-7522-E329-AFB786E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nb-NO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Mobil base</a:t>
            </a:r>
            <a:endParaRPr lang="nb-NO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A5F5D6-0876-4163-1ECF-B7BC4B7E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</a:t>
            </a:r>
            <a:r>
              <a:rPr lang="en-US" cap="small">
                <a:ea typeface="+mn-lt"/>
                <a:cs typeface="+mn-lt"/>
              </a:rPr>
              <a:t>Differensialstyrt</a:t>
            </a:r>
            <a:endParaRPr lang="en-US"/>
          </a:p>
          <a:p>
            <a:pPr marL="0" indent="0">
              <a:buClr>
                <a:srgbClr val="1287C3"/>
              </a:buClr>
              <a:buNone/>
            </a:pPr>
            <a:r>
              <a:rPr lang="en-US">
                <a:ea typeface="+mn-lt"/>
                <a:cs typeface="+mn-lt"/>
              </a:rPr>
              <a:t>•</a:t>
            </a:r>
            <a:r>
              <a:rPr lang="en-US" cap="small">
                <a:ea typeface="+mn-lt"/>
                <a:cs typeface="+mn-lt"/>
              </a:rPr>
              <a:t>RRT</a:t>
            </a:r>
            <a:endParaRPr lang="en-US"/>
          </a:p>
          <a:p>
            <a:pPr marL="0" indent="0">
              <a:buClr>
                <a:srgbClr val="1287C3"/>
              </a:buClr>
              <a:buNone/>
            </a:pPr>
            <a:r>
              <a:rPr lang="en-US">
                <a:ea typeface="+mn-lt"/>
                <a:cs typeface="+mn-lt"/>
              </a:rPr>
              <a:t>•</a:t>
            </a:r>
            <a:r>
              <a:rPr lang="en-US" cap="small">
                <a:ea typeface="+mn-lt"/>
                <a:cs typeface="+mn-lt"/>
              </a:rPr>
              <a:t>Kunne lese QR-kode</a:t>
            </a:r>
            <a:endParaRPr lang="en-US"/>
          </a:p>
          <a:p>
            <a:pPr marL="0" indent="0">
              <a:buClr>
                <a:srgbClr val="1287C3"/>
              </a:buClr>
              <a:buNone/>
            </a:pPr>
            <a:r>
              <a:rPr lang="en-US">
                <a:ea typeface="+mn-lt"/>
                <a:cs typeface="+mn-lt"/>
              </a:rPr>
              <a:t>•</a:t>
            </a:r>
            <a:r>
              <a:rPr lang="en-US" cap="small">
                <a:ea typeface="+mn-lt"/>
                <a:cs typeface="+mn-lt"/>
              </a:rPr>
              <a:t>End-effector</a:t>
            </a:r>
            <a:endParaRPr lang="en-US"/>
          </a:p>
          <a:p>
            <a:pPr marL="0" indent="0">
              <a:buClr>
                <a:srgbClr val="1287C3"/>
              </a:buClr>
              <a:buNone/>
            </a:pPr>
            <a:r>
              <a:rPr lang="en-US">
                <a:ea typeface="+mn-lt"/>
                <a:cs typeface="+mn-lt"/>
              </a:rPr>
              <a:t>•</a:t>
            </a:r>
            <a:r>
              <a:rPr lang="en-US" cap="small">
                <a:ea typeface="+mn-lt"/>
                <a:cs typeface="+mn-lt"/>
              </a:rPr>
              <a:t>"Move to point"</a:t>
            </a:r>
            <a:endParaRPr lang="en-US"/>
          </a:p>
          <a:p>
            <a:pPr marL="0" indent="0">
              <a:buClr>
                <a:srgbClr val="1287C3"/>
              </a:buClr>
              <a:buNone/>
            </a:pPr>
            <a:r>
              <a:rPr lang="en-US">
                <a:ea typeface="+mn-lt"/>
                <a:cs typeface="+mn-lt"/>
              </a:rPr>
              <a:t>•</a:t>
            </a:r>
            <a:r>
              <a:rPr lang="en-US" cap="small">
                <a:ea typeface="+mn-lt"/>
                <a:cs typeface="+mn-lt"/>
              </a:rPr>
              <a:t>"Dead Reckoning"</a:t>
            </a: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  <p:pic>
        <p:nvPicPr>
          <p:cNvPr id="6" name="Bilde 6">
            <a:extLst>
              <a:ext uri="{FF2B5EF4-FFF2-40B4-BE49-F238E27FC236}">
                <a16:creationId xmlns:a16="http://schemas.microsoft.com/office/drawing/2014/main" id="{EB4623A0-69F5-1D29-FABF-3F101727F9FF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8225635" y="645285"/>
            <a:ext cx="2604695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Bilde 4">
            <a:extLst>
              <a:ext uri="{FF2B5EF4-FFF2-40B4-BE49-F238E27FC236}">
                <a16:creationId xmlns:a16="http://schemas.microsoft.com/office/drawing/2014/main" id="{C52B7AFC-552A-CE33-AAE6-6109499D4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3" y="3439075"/>
            <a:ext cx="3950079" cy="24262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16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FDFB8C-2993-B604-6C7E-BF7F624B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Navigasjon</a:t>
            </a:r>
            <a:endParaRPr lang="nb-NO"/>
          </a:p>
        </p:txBody>
      </p:sp>
      <p:pic>
        <p:nvPicPr>
          <p:cNvPr id="3" name="Picture 5" descr="Chart&#10;&#10;Description automatically generated">
            <a:extLst>
              <a:ext uri="{FF2B5EF4-FFF2-40B4-BE49-F238E27FC236}">
                <a16:creationId xmlns:a16="http://schemas.microsoft.com/office/drawing/2014/main" id="{4D75666C-8B84-0CC4-5055-3690F356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27" y="2257990"/>
            <a:ext cx="2521766" cy="2093776"/>
          </a:xfrm>
          <a:prstGeom prst="rect">
            <a:avLst/>
          </a:prstGeom>
        </p:spPr>
      </p:pic>
      <p:pic>
        <p:nvPicPr>
          <p:cNvPr id="6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42A961D-9903-7B23-4277-74F6E546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538" y="4356089"/>
            <a:ext cx="2509041" cy="1162622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2BAB403-4687-C086-EA5E-F92EC1D76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278" y="2259291"/>
            <a:ext cx="2805588" cy="209298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4E97F2-2A54-A6A9-5F49-78AFD6BB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045038" cy="3124201"/>
          </a:xfrm>
        </p:spPr>
        <p:txBody>
          <a:bodyPr/>
          <a:lstStyle/>
          <a:p>
            <a:r>
              <a:rPr lang="en-US"/>
              <a:t>Mye av samme problem </a:t>
            </a:r>
            <a:r>
              <a:rPr lang="en-US" err="1"/>
              <a:t>som</a:t>
            </a:r>
            <a:r>
              <a:rPr lang="en-US"/>
              <a:t> sist</a:t>
            </a:r>
          </a:p>
          <a:p>
            <a:pPr>
              <a:buClr>
                <a:srgbClr val="1287C3"/>
              </a:buClr>
            </a:pPr>
            <a:r>
              <a:rPr lang="en-US"/>
              <a:t>RRT-planner package til ROS</a:t>
            </a:r>
          </a:p>
        </p:txBody>
      </p:sp>
    </p:spTree>
    <p:extLst>
      <p:ext uri="{BB962C8B-B14F-4D97-AF65-F5344CB8AC3E}">
        <p14:creationId xmlns:p14="http://schemas.microsoft.com/office/powerpoint/2010/main" val="172435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2A9E47-6B23-909F-2332-E7BF550B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nb-NO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Robot arm</a:t>
            </a:r>
            <a:endParaRPr lang="nb-NO" sz="32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0C9D5D-F98E-8E5B-99D7-F002F47E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r>
              <a:rPr lang="en-US" sz="1800"/>
              <a:t>Vi </a:t>
            </a:r>
            <a:r>
              <a:rPr lang="en-US" sz="1800" err="1"/>
              <a:t>har</a:t>
            </a:r>
            <a:r>
              <a:rPr lang="en-US" sz="1800"/>
              <a:t> </a:t>
            </a:r>
            <a:r>
              <a:rPr lang="en-US" sz="1800" err="1"/>
              <a:t>valg</a:t>
            </a:r>
            <a:r>
              <a:rPr lang="en-US" sz="1800"/>
              <a:t> å </a:t>
            </a:r>
            <a:r>
              <a:rPr lang="en-US" sz="1800" err="1"/>
              <a:t>gå</a:t>
            </a:r>
            <a:r>
              <a:rPr lang="en-US" sz="1800"/>
              <a:t> for </a:t>
            </a:r>
            <a:r>
              <a:rPr lang="en-US" sz="1800" err="1"/>
              <a:t>endeffector</a:t>
            </a:r>
            <a:r>
              <a:rPr lang="en-US" sz="1800"/>
              <a:t> 1</a:t>
            </a:r>
          </a:p>
          <a:p>
            <a:pPr>
              <a:buClr>
                <a:srgbClr val="1287C3"/>
              </a:buClr>
            </a:pPr>
            <a:r>
              <a:rPr lang="en-US" sz="1800" err="1"/>
              <a:t>Rekkevidden</a:t>
            </a:r>
            <a:r>
              <a:rPr lang="en-US" sz="1800"/>
              <a:t> over </a:t>
            </a:r>
            <a:r>
              <a:rPr lang="en-US" sz="1800" err="1"/>
              <a:t>basen</a:t>
            </a:r>
            <a:r>
              <a:rPr lang="en-US" sz="1800"/>
              <a:t> </a:t>
            </a:r>
            <a:r>
              <a:rPr lang="en-US" sz="1800" err="1"/>
              <a:t>blir</a:t>
            </a:r>
            <a:r>
              <a:rPr lang="en-US" sz="1800"/>
              <a:t> min 1,35m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1800"/>
              <a:t>Under </a:t>
            </a:r>
            <a:r>
              <a:rPr lang="en-US" sz="1800" err="1"/>
              <a:t>basen</a:t>
            </a:r>
            <a:r>
              <a:rPr lang="en-US" sz="1800"/>
              <a:t> </a:t>
            </a:r>
            <a:r>
              <a:rPr lang="en-US" sz="1800" err="1"/>
              <a:t>blir</a:t>
            </a:r>
            <a:r>
              <a:rPr lang="en-US" sz="1800"/>
              <a:t> </a:t>
            </a:r>
            <a:r>
              <a:rPr lang="en-US" sz="1800" err="1"/>
              <a:t>denne</a:t>
            </a:r>
            <a:r>
              <a:rPr lang="en-US" sz="1800"/>
              <a:t> 1,1m</a:t>
            </a:r>
          </a:p>
          <a:p>
            <a:pPr>
              <a:buClr>
                <a:srgbClr val="1287C3"/>
              </a:buClr>
            </a:pPr>
            <a:endParaRPr lang="en-US" sz="1800"/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A5BF812-2B38-4094-811B-A17AE463C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e 6">
            <a:extLst>
              <a:ext uri="{FF2B5EF4-FFF2-40B4-BE49-F238E27FC236}">
                <a16:creationId xmlns:a16="http://schemas.microsoft.com/office/drawing/2014/main" id="{C726078F-BFE8-221F-806C-4C918354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38" y="1571357"/>
            <a:ext cx="3046123" cy="3427523"/>
          </a:xfrm>
          <a:prstGeom prst="rect">
            <a:avLst/>
          </a:prstGeom>
        </p:spPr>
      </p:pic>
      <p:pic>
        <p:nvPicPr>
          <p:cNvPr id="4" name="Bilde 4">
            <a:extLst>
              <a:ext uri="{FF2B5EF4-FFF2-40B4-BE49-F238E27FC236}">
                <a16:creationId xmlns:a16="http://schemas.microsoft.com/office/drawing/2014/main" id="{241C2DEE-E1F5-F3D3-8252-AB82721D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127" y="1338492"/>
            <a:ext cx="3047863" cy="1536737"/>
          </a:xfrm>
          <a:prstGeom prst="rect">
            <a:avLst/>
          </a:prstGeom>
        </p:spPr>
      </p:pic>
      <p:pic>
        <p:nvPicPr>
          <p:cNvPr id="5" name="Bilde 5">
            <a:extLst>
              <a:ext uri="{FF2B5EF4-FFF2-40B4-BE49-F238E27FC236}">
                <a16:creationId xmlns:a16="http://schemas.microsoft.com/office/drawing/2014/main" id="{4E184382-857E-9FAA-C7C4-6FD2B1CD7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128" y="3868178"/>
            <a:ext cx="3047863" cy="11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CD1C48-FC1E-4812-E319-AA5D09A9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45" y="531779"/>
            <a:ext cx="5754756" cy="1006812"/>
          </a:xfrm>
        </p:spPr>
        <p:txBody>
          <a:bodyPr/>
          <a:lstStyle/>
          <a:p>
            <a:r>
              <a:rPr lang="nb-NO" sz="2000"/>
              <a:t>DH-Parametere</a:t>
            </a:r>
            <a:endParaRPr lang="nb-NO" err="1"/>
          </a:p>
        </p:txBody>
      </p:sp>
      <p:pic>
        <p:nvPicPr>
          <p:cNvPr id="4" name="Bilde 4" descr="Et bilde som inneholder bord&#10;&#10;Automatisk generert beskrivelse">
            <a:extLst>
              <a:ext uri="{FF2B5EF4-FFF2-40B4-BE49-F238E27FC236}">
                <a16:creationId xmlns:a16="http://schemas.microsoft.com/office/drawing/2014/main" id="{073A369F-9D42-3BD4-809A-20D8BAD80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869" y="1198875"/>
            <a:ext cx="5314950" cy="1895475"/>
          </a:xfrm>
        </p:spPr>
      </p:pic>
    </p:spTree>
    <p:extLst>
      <p:ext uri="{BB962C8B-B14F-4D97-AF65-F5344CB8AC3E}">
        <p14:creationId xmlns:p14="http://schemas.microsoft.com/office/powerpoint/2010/main" val="380880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54246c-d4dc-4000-bf73-bec0a5ff7b51">
      <Terms xmlns="http://schemas.microsoft.com/office/infopath/2007/PartnerControls"/>
    </lcf76f155ced4ddcb4097134ff3c332f>
    <TaxCatchAll xmlns="c058da51-5afa-49f3-9013-ab6d1c61939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A475F2F138A874F9DAA39F86E6C76E9" ma:contentTypeVersion="11" ma:contentTypeDescription="Opprett et nytt dokument." ma:contentTypeScope="" ma:versionID="9941cb483bef6ddc567c2808fdc3b92a">
  <xsd:schema xmlns:xsd="http://www.w3.org/2001/XMLSchema" xmlns:xs="http://www.w3.org/2001/XMLSchema" xmlns:p="http://schemas.microsoft.com/office/2006/metadata/properties" xmlns:ns2="2454246c-d4dc-4000-bf73-bec0a5ff7b51" xmlns:ns3="c058da51-5afa-49f3-9013-ab6d1c619393" targetNamespace="http://schemas.microsoft.com/office/2006/metadata/properties" ma:root="true" ma:fieldsID="f81384f2aa8d9213a23692595ae5463e" ns2:_="" ns3:_="">
    <xsd:import namespace="2454246c-d4dc-4000-bf73-bec0a5ff7b51"/>
    <xsd:import namespace="c058da51-5afa-49f3-9013-ab6d1c6193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4246c-d4dc-4000-bf73-bec0a5ff7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ildemerkelapper" ma:readOnly="false" ma:fieldId="{5cf76f15-5ced-4ddc-b409-7134ff3c332f}" ma:taxonomyMulti="true" ma:sspId="d5ac12ea-e064-4df2-9638-65326f4f9e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8da51-5afa-49f3-9013-ab6d1c619393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e285c565-fba7-4afc-936d-59faa8138135}" ma:internalName="TaxCatchAll" ma:showField="CatchAllData" ma:web="c058da51-5afa-49f3-9013-ab6d1c6193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86FCDC-66A6-4E59-8D25-4AE85B2730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5C4A41-7907-4432-A35A-CC680213A2BF}">
  <ds:schemaRefs>
    <ds:schemaRef ds:uri="2454246c-d4dc-4000-bf73-bec0a5ff7b51"/>
    <ds:schemaRef ds:uri="c058da51-5afa-49f3-9013-ab6d1c61939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71697D-1890-4727-B031-BCF33BA76D12}">
  <ds:schemaRefs>
    <ds:schemaRef ds:uri="2454246c-d4dc-4000-bf73-bec0a5ff7b51"/>
    <ds:schemaRef ds:uri="c058da51-5afa-49f3-9013-ab6d1c6193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Gruppe 16 Sanitizing Robot </vt:lpstr>
      <vt:lpstr>Mobil base</vt:lpstr>
      <vt:lpstr>Navigasjon</vt:lpstr>
      <vt:lpstr>Robot arm</vt:lpstr>
      <vt:lpstr>DH-Parametere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2022-11-17T10:04:27Z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0x0101008A475F2F138A874F9DAA39F86E6C76E9</vt:lpwstr>
  </property>
  <property fmtid="{D5CDD505-2E9C-101B-9397-08002B2CF9AE}" pid="3" name="MediaServiceImageTags">
    <vt:lpwstr/>
  </property>
</Properties>
</file>