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620C4-1B9B-4FBE-BB3D-F9046CF85A9C}" v="554" dt="2022-10-04T11:11:08.965"/>
    <p1510:client id="{3A74EFEE-B046-48D7-AADC-F6042BB68714}" v="150" dt="2022-10-05T15:34:50.498"/>
    <p1510:client id="{54F36D8A-236B-4CF0-B2C8-E7921B81C74E}" v="5" dt="2022-10-04T10:57:00.765"/>
    <p1510:client id="{A79ECEB6-C5BC-45AE-8BBE-79E4221BAB7C}" v="4" dt="2022-10-04T11:20:08.170"/>
    <p1510:client id="{C77BB2B8-E161-4864-BD80-755B28C78EAA}" v="149" dt="2022-10-05T09:14:49.605"/>
    <p1510:client id="{E70128BE-5127-4CFF-B20A-9809A500483E}" v="402" dt="2022-10-04T11:09:42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an Hustvedt" userId="S::590392@stud.hvl.no::328969ea-3642-4ad4-86ef-e6d125c12011" providerId="AD" clId="Web-{54F36D8A-236B-4CF0-B2C8-E7921B81C74E}"/>
    <pc:docChg chg="modSld">
      <pc:chgData name="Stian Hustvedt" userId="S::590392@stud.hvl.no::328969ea-3642-4ad4-86ef-e6d125c12011" providerId="AD" clId="Web-{54F36D8A-236B-4CF0-B2C8-E7921B81C74E}" dt="2022-10-04T10:57:00.765" v="4" actId="20577"/>
      <pc:docMkLst>
        <pc:docMk/>
      </pc:docMkLst>
      <pc:sldChg chg="modSp">
        <pc:chgData name="Stian Hustvedt" userId="S::590392@stud.hvl.no::328969ea-3642-4ad4-86ef-e6d125c12011" providerId="AD" clId="Web-{54F36D8A-236B-4CF0-B2C8-E7921B81C74E}" dt="2022-10-04T10:57:00.765" v="4" actId="20577"/>
        <pc:sldMkLst>
          <pc:docMk/>
          <pc:sldMk cId="4253124984" sldId="256"/>
        </pc:sldMkLst>
        <pc:spChg chg="mod">
          <ac:chgData name="Stian Hustvedt" userId="S::590392@stud.hvl.no::328969ea-3642-4ad4-86ef-e6d125c12011" providerId="AD" clId="Web-{54F36D8A-236B-4CF0-B2C8-E7921B81C74E}" dt="2022-10-04T10:57:00.765" v="4" actId="20577"/>
          <ac:spMkLst>
            <pc:docMk/>
            <pc:sldMk cId="4253124984" sldId="256"/>
            <ac:spMk id="3" creationId="{00000000-0000-0000-0000-000000000000}"/>
          </ac:spMkLst>
        </pc:spChg>
      </pc:sldChg>
    </pc:docChg>
  </pc:docChgLst>
  <pc:docChgLst>
    <pc:chgData name="Ole-Andrè Pettersen" userId="S::183553@stud.hvl.no::e939a6d3-d3e5-4a1c-892c-cd8095293ec9" providerId="AD" clId="Web-{E70128BE-5127-4CFF-B20A-9809A500483E}"/>
    <pc:docChg chg="addSld modSld addMainMaster delMainMaster">
      <pc:chgData name="Ole-Andrè Pettersen" userId="S::183553@stud.hvl.no::e939a6d3-d3e5-4a1c-892c-cd8095293ec9" providerId="AD" clId="Web-{E70128BE-5127-4CFF-B20A-9809A500483E}" dt="2022-10-04T11:09:42.618" v="384" actId="20577"/>
      <pc:docMkLst>
        <pc:docMk/>
      </pc:docMkLst>
      <pc:sldChg chg="addSp delSp modSp mod setBg modClrScheme addAnim delAnim chgLayout">
        <pc:chgData name="Ole-Andrè Pettersen" userId="S::183553@stud.hvl.no::e939a6d3-d3e5-4a1c-892c-cd8095293ec9" providerId="AD" clId="Web-{E70128BE-5127-4CFF-B20A-9809A500483E}" dt="2022-10-04T10:51:19.838" v="160"/>
        <pc:sldMkLst>
          <pc:docMk/>
          <pc:sldMk cId="4253124984" sldId="256"/>
        </pc:sldMkLst>
        <pc:spChg chg="mod ord">
          <ac:chgData name="Ole-Andrè Pettersen" userId="S::183553@stud.hvl.no::e939a6d3-d3e5-4a1c-892c-cd8095293ec9" providerId="AD" clId="Web-{E70128BE-5127-4CFF-B20A-9809A500483E}" dt="2022-10-04T10:51:19.838" v="160"/>
          <ac:spMkLst>
            <pc:docMk/>
            <pc:sldMk cId="4253124984" sldId="256"/>
            <ac:spMk id="2" creationId="{00000000-0000-0000-0000-000000000000}"/>
          </ac:spMkLst>
        </pc:spChg>
        <pc:spChg chg="mod ord">
          <ac:chgData name="Ole-Andrè Pettersen" userId="S::183553@stud.hvl.no::e939a6d3-d3e5-4a1c-892c-cd8095293ec9" providerId="AD" clId="Web-{E70128BE-5127-4CFF-B20A-9809A500483E}" dt="2022-10-04T10:51:19.838" v="160"/>
          <ac:spMkLst>
            <pc:docMk/>
            <pc:sldMk cId="4253124984" sldId="256"/>
            <ac:spMk id="3" creationId="{00000000-0000-0000-0000-000000000000}"/>
          </ac:spMkLst>
        </pc:spChg>
        <pc:spChg chg="add del">
          <ac:chgData name="Ole-Andrè Pettersen" userId="S::183553@stud.hvl.no::e939a6d3-d3e5-4a1c-892c-cd8095293ec9" providerId="AD" clId="Web-{E70128BE-5127-4CFF-B20A-9809A500483E}" dt="2022-10-04T10:51:19.838" v="160"/>
          <ac:spMkLst>
            <pc:docMk/>
            <pc:sldMk cId="4253124984" sldId="256"/>
            <ac:spMk id="11" creationId="{B7A72AB3-7AC2-4380-8B64-AFC8AC684F4C}"/>
          </ac:spMkLst>
        </pc:spChg>
        <pc:spChg chg="add del">
          <ac:chgData name="Ole-Andrè Pettersen" userId="S::183553@stud.hvl.no::e939a6d3-d3e5-4a1c-892c-cd8095293ec9" providerId="AD" clId="Web-{E70128BE-5127-4CFF-B20A-9809A500483E}" dt="2022-10-04T10:51:19.838" v="160"/>
          <ac:spMkLst>
            <pc:docMk/>
            <pc:sldMk cId="4253124984" sldId="256"/>
            <ac:spMk id="13" creationId="{834896F5-ADC0-4F92-891D-8AD641242B61}"/>
          </ac:spMkLst>
        </pc:spChg>
        <pc:picChg chg="add del">
          <ac:chgData name="Ole-Andrè Pettersen" userId="S::183553@stud.hvl.no::e939a6d3-d3e5-4a1c-892c-cd8095293ec9" providerId="AD" clId="Web-{E70128BE-5127-4CFF-B20A-9809A500483E}" dt="2022-10-04T10:51:19.838" v="160"/>
          <ac:picMkLst>
            <pc:docMk/>
            <pc:sldMk cId="4253124984" sldId="256"/>
            <ac:picMk id="5" creationId="{D8CD5972-C53C-0E5F-99E6-6D796FFEAA58}"/>
          </ac:picMkLst>
        </pc:picChg>
        <pc:cxnChg chg="add del">
          <ac:chgData name="Ole-Andrè Pettersen" userId="S::183553@stud.hvl.no::e939a6d3-d3e5-4a1c-892c-cd8095293ec9" providerId="AD" clId="Web-{E70128BE-5127-4CFF-B20A-9809A500483E}" dt="2022-10-04T10:51:19.838" v="160"/>
          <ac:cxnSpMkLst>
            <pc:docMk/>
            <pc:sldMk cId="4253124984" sldId="256"/>
            <ac:cxnSpMk id="9" creationId="{2C7D7D77-8DF2-444B-A0BB-15B065195528}"/>
          </ac:cxnSpMkLst>
        </pc:cxnChg>
      </pc:sldChg>
      <pc:sldChg chg="addSp delSp modSp new mod setBg modClrScheme chgLayout">
        <pc:chgData name="Ole-Andrè Pettersen" userId="S::183553@stud.hvl.no::e939a6d3-d3e5-4a1c-892c-cd8095293ec9" providerId="AD" clId="Web-{E70128BE-5127-4CFF-B20A-9809A500483E}" dt="2022-10-04T10:51:58.010" v="167" actId="20577"/>
        <pc:sldMkLst>
          <pc:docMk/>
          <pc:sldMk cId="1769743433" sldId="257"/>
        </pc:sldMkLst>
        <pc:spChg chg="mod ord">
          <ac:chgData name="Ole-Andrè Pettersen" userId="S::183553@stud.hvl.no::e939a6d3-d3e5-4a1c-892c-cd8095293ec9" providerId="AD" clId="Web-{E70128BE-5127-4CFF-B20A-9809A500483E}" dt="2022-10-04T10:51:20.932" v="161"/>
          <ac:spMkLst>
            <pc:docMk/>
            <pc:sldMk cId="1769743433" sldId="257"/>
            <ac:spMk id="2" creationId="{782FEB57-72CC-046B-7392-8E944D3B1D4B}"/>
          </ac:spMkLst>
        </pc:spChg>
        <pc:spChg chg="mod ord">
          <ac:chgData name="Ole-Andrè Pettersen" userId="S::183553@stud.hvl.no::e939a6d3-d3e5-4a1c-892c-cd8095293ec9" providerId="AD" clId="Web-{E70128BE-5127-4CFF-B20A-9809A500483E}" dt="2022-10-04T10:51:58.010" v="167" actId="20577"/>
          <ac:spMkLst>
            <pc:docMk/>
            <pc:sldMk cId="1769743433" sldId="257"/>
            <ac:spMk id="3" creationId="{3C6EF168-4071-02EF-F172-8DA9E68E0115}"/>
          </ac:spMkLst>
        </pc:spChg>
        <pc:spChg chg="add del">
          <ac:chgData name="Ole-Andrè Pettersen" userId="S::183553@stud.hvl.no::e939a6d3-d3e5-4a1c-892c-cd8095293ec9" providerId="AD" clId="Web-{E70128BE-5127-4CFF-B20A-9809A500483E}" dt="2022-10-04T10:51:20.932" v="161"/>
          <ac:spMkLst>
            <pc:docMk/>
            <pc:sldMk cId="1769743433" sldId="257"/>
            <ac:spMk id="9" creationId="{311973C2-EB8B-452A-A698-4A252FD3AE28}"/>
          </ac:spMkLst>
        </pc:spChg>
        <pc:spChg chg="add del">
          <ac:chgData name="Ole-Andrè Pettersen" userId="S::183553@stud.hvl.no::e939a6d3-d3e5-4a1c-892c-cd8095293ec9" providerId="AD" clId="Web-{E70128BE-5127-4CFF-B20A-9809A500483E}" dt="2022-10-04T10:51:20.932" v="161"/>
          <ac:spMkLst>
            <pc:docMk/>
            <pc:sldMk cId="1769743433" sldId="257"/>
            <ac:spMk id="11" creationId="{10162E77-11AD-44A7-84EC-40C59EEFBD2E}"/>
          </ac:spMkLst>
        </pc:spChg>
        <pc:picChg chg="add del">
          <ac:chgData name="Ole-Andrè Pettersen" userId="S::183553@stud.hvl.no::e939a6d3-d3e5-4a1c-892c-cd8095293ec9" providerId="AD" clId="Web-{E70128BE-5127-4CFF-B20A-9809A500483E}" dt="2022-10-04T10:51:20.932" v="161"/>
          <ac:picMkLst>
            <pc:docMk/>
            <pc:sldMk cId="1769743433" sldId="257"/>
            <ac:picMk id="5" creationId="{3121EC1A-E26C-A029-B74F-323E0E6BA5F3}"/>
          </ac:picMkLst>
        </pc:picChg>
        <pc:cxnChg chg="add del">
          <ac:chgData name="Ole-Andrè Pettersen" userId="S::183553@stud.hvl.no::e939a6d3-d3e5-4a1c-892c-cd8095293ec9" providerId="AD" clId="Web-{E70128BE-5127-4CFF-B20A-9809A500483E}" dt="2022-10-04T10:51:20.932" v="161"/>
          <ac:cxnSpMkLst>
            <pc:docMk/>
            <pc:sldMk cId="1769743433" sldId="257"/>
            <ac:cxnSpMk id="13" creationId="{5AB158E9-1B40-4CD6-95F0-95CA11DF7B7A}"/>
          </ac:cxnSpMkLst>
        </pc:cxnChg>
      </pc:sldChg>
      <pc:sldChg chg="addSp delSp modSp new mod setBg modClrScheme chgLayout">
        <pc:chgData name="Ole-Andrè Pettersen" userId="S::183553@stud.hvl.no::e939a6d3-d3e5-4a1c-892c-cd8095293ec9" providerId="AD" clId="Web-{E70128BE-5127-4CFF-B20A-9809A500483E}" dt="2022-10-04T10:53:35.246" v="171" actId="14100"/>
        <pc:sldMkLst>
          <pc:docMk/>
          <pc:sldMk cId="232724129" sldId="258"/>
        </pc:sldMkLst>
        <pc:spChg chg="mod ord">
          <ac:chgData name="Ole-Andrè Pettersen" userId="S::183553@stud.hvl.no::e939a6d3-d3e5-4a1c-892c-cd8095293ec9" providerId="AD" clId="Web-{E70128BE-5127-4CFF-B20A-9809A500483E}" dt="2022-10-04T10:53:18.715" v="170"/>
          <ac:spMkLst>
            <pc:docMk/>
            <pc:sldMk cId="232724129" sldId="258"/>
            <ac:spMk id="2" creationId="{90700133-E0EE-FE6B-E26E-2B55A3B57005}"/>
          </ac:spMkLst>
        </pc:spChg>
        <pc:spChg chg="del mod ord">
          <ac:chgData name="Ole-Andrè Pettersen" userId="S::183553@stud.hvl.no::e939a6d3-d3e5-4a1c-892c-cd8095293ec9" providerId="AD" clId="Web-{E70128BE-5127-4CFF-B20A-9809A500483E}" dt="2022-10-04T10:52:56.089" v="168"/>
          <ac:spMkLst>
            <pc:docMk/>
            <pc:sldMk cId="232724129" sldId="258"/>
            <ac:spMk id="3" creationId="{7F805DE2-937C-E4C7-3982-822BED07F3CA}"/>
          </ac:spMkLst>
        </pc:spChg>
        <pc:spChg chg="add">
          <ac:chgData name="Ole-Andrè Pettersen" userId="S::183553@stud.hvl.no::e939a6d3-d3e5-4a1c-892c-cd8095293ec9" providerId="AD" clId="Web-{E70128BE-5127-4CFF-B20A-9809A500483E}" dt="2022-10-04T10:53:18.715" v="170"/>
          <ac:spMkLst>
            <pc:docMk/>
            <pc:sldMk cId="232724129" sldId="258"/>
            <ac:spMk id="8" creationId="{B11AEE25-2B2A-50F0-B655-DC2BAD6372BD}"/>
          </ac:spMkLst>
        </pc:spChg>
        <pc:spChg chg="add">
          <ac:chgData name="Ole-Andrè Pettersen" userId="S::183553@stud.hvl.no::e939a6d3-d3e5-4a1c-892c-cd8095293ec9" providerId="AD" clId="Web-{E70128BE-5127-4CFF-B20A-9809A500483E}" dt="2022-10-04T10:53:18.715" v="170"/>
          <ac:spMkLst>
            <pc:docMk/>
            <pc:sldMk cId="232724129" sldId="258"/>
            <ac:spMk id="11" creationId="{CB4090AE-2658-40B8-AA5A-4F7ABC2D3DFA}"/>
          </ac:spMkLst>
        </pc:spChg>
        <pc:spChg chg="add">
          <ac:chgData name="Ole-Andrè Pettersen" userId="S::183553@stud.hvl.no::e939a6d3-d3e5-4a1c-892c-cd8095293ec9" providerId="AD" clId="Web-{E70128BE-5127-4CFF-B20A-9809A500483E}" dt="2022-10-04T10:53:18.715" v="170"/>
          <ac:spMkLst>
            <pc:docMk/>
            <pc:sldMk cId="232724129" sldId="258"/>
            <ac:spMk id="13" creationId="{E07DB9D2-3F69-45D8-8D78-46B02C20BA8E}"/>
          </ac:spMkLst>
        </pc:spChg>
        <pc:spChg chg="add">
          <ac:chgData name="Ole-Andrè Pettersen" userId="S::183553@stud.hvl.no::e939a6d3-d3e5-4a1c-892c-cd8095293ec9" providerId="AD" clId="Web-{E70128BE-5127-4CFF-B20A-9809A500483E}" dt="2022-10-04T10:53:18.715" v="170"/>
          <ac:spMkLst>
            <pc:docMk/>
            <pc:sldMk cId="232724129" sldId="258"/>
            <ac:spMk id="15" creationId="{B94B65B7-81C5-4EDF-A98F-E692B46BBB48}"/>
          </ac:spMkLst>
        </pc:spChg>
        <pc:picChg chg="add mod ord">
          <ac:chgData name="Ole-Andrè Pettersen" userId="S::183553@stud.hvl.no::e939a6d3-d3e5-4a1c-892c-cd8095293ec9" providerId="AD" clId="Web-{E70128BE-5127-4CFF-B20A-9809A500483E}" dt="2022-10-04T10:53:35.246" v="171" actId="14100"/>
          <ac:picMkLst>
            <pc:docMk/>
            <pc:sldMk cId="232724129" sldId="258"/>
            <ac:picMk id="4" creationId="{D6422531-4958-4B47-FCF1-65C2FA763145}"/>
          </ac:picMkLst>
        </pc:picChg>
      </pc:sldChg>
      <pc:sldChg chg="addSp delSp modSp new mod setBg modClrScheme chgLayout">
        <pc:chgData name="Ole-Andrè Pettersen" userId="S::183553@stud.hvl.no::e939a6d3-d3e5-4a1c-892c-cd8095293ec9" providerId="AD" clId="Web-{E70128BE-5127-4CFF-B20A-9809A500483E}" dt="2022-10-04T11:09:42.618" v="384" actId="20577"/>
        <pc:sldMkLst>
          <pc:docMk/>
          <pc:sldMk cId="1399252790" sldId="259"/>
        </pc:sldMkLst>
        <pc:spChg chg="mod ord">
          <ac:chgData name="Ole-Andrè Pettersen" userId="S::183553@stud.hvl.no::e939a6d3-d3e5-4a1c-892c-cd8095293ec9" providerId="AD" clId="Web-{E70128BE-5127-4CFF-B20A-9809A500483E}" dt="2022-10-04T10:51:18.776" v="157"/>
          <ac:spMkLst>
            <pc:docMk/>
            <pc:sldMk cId="1399252790" sldId="259"/>
            <ac:spMk id="2" creationId="{D87A6EC8-8E9A-D5E9-1D3B-0A75B8D97659}"/>
          </ac:spMkLst>
        </pc:spChg>
        <pc:spChg chg="add del mod ord">
          <ac:chgData name="Ole-Andrè Pettersen" userId="S::183553@stud.hvl.no::e939a6d3-d3e5-4a1c-892c-cd8095293ec9" providerId="AD" clId="Web-{E70128BE-5127-4CFF-B20A-9809A500483E}" dt="2022-10-04T11:09:42.618" v="384" actId="20577"/>
          <ac:spMkLst>
            <pc:docMk/>
            <pc:sldMk cId="1399252790" sldId="259"/>
            <ac:spMk id="3" creationId="{2520D390-5461-69BA-3333-525594232C8D}"/>
          </ac:spMkLst>
        </pc:spChg>
        <pc:spChg chg="add del">
          <ac:chgData name="Ole-Andrè Pettersen" userId="S::183553@stud.hvl.no::e939a6d3-d3e5-4a1c-892c-cd8095293ec9" providerId="AD" clId="Web-{E70128BE-5127-4CFF-B20A-9809A500483E}" dt="2022-10-04T10:51:18.776" v="157"/>
          <ac:spMkLst>
            <pc:docMk/>
            <pc:sldMk cId="1399252790" sldId="259"/>
            <ac:spMk id="9" creationId="{36E6FEC8-170C-492C-84E0-54394629D120}"/>
          </ac:spMkLst>
        </pc:spChg>
        <pc:spChg chg="add del">
          <ac:chgData name="Ole-Andrè Pettersen" userId="S::183553@stud.hvl.no::e939a6d3-d3e5-4a1c-892c-cd8095293ec9" providerId="AD" clId="Web-{E70128BE-5127-4CFF-B20A-9809A500483E}" dt="2022-10-04T10:51:18.776" v="157"/>
          <ac:spMkLst>
            <pc:docMk/>
            <pc:sldMk cId="1399252790" sldId="259"/>
            <ac:spMk id="11" creationId="{DEE940A1-B9E0-4C5D-A55E-B19742379C83}"/>
          </ac:spMkLst>
        </pc:spChg>
        <pc:spChg chg="add del">
          <ac:chgData name="Ole-Andrè Pettersen" userId="S::183553@stud.hvl.no::e939a6d3-d3e5-4a1c-892c-cd8095293ec9" providerId="AD" clId="Web-{E70128BE-5127-4CFF-B20A-9809A500483E}" dt="2022-10-04T10:51:18.776" v="157"/>
          <ac:spMkLst>
            <pc:docMk/>
            <pc:sldMk cId="1399252790" sldId="259"/>
            <ac:spMk id="17" creationId="{26F036F3-0FAC-4B73-BE94-57ECD9DC49F1}"/>
          </ac:spMkLst>
        </pc:spChg>
        <pc:spChg chg="add del">
          <ac:chgData name="Ole-Andrè Pettersen" userId="S::183553@stud.hvl.no::e939a6d3-d3e5-4a1c-892c-cd8095293ec9" providerId="AD" clId="Web-{E70128BE-5127-4CFF-B20A-9809A500483E}" dt="2022-10-04T10:51:18.776" v="157"/>
          <ac:spMkLst>
            <pc:docMk/>
            <pc:sldMk cId="1399252790" sldId="259"/>
            <ac:spMk id="19" creationId="{5B25C48A-208C-4C1B-9D6B-5C13C2C61D79}"/>
          </ac:spMkLst>
        </pc:spChg>
        <pc:picChg chg="add del">
          <ac:chgData name="Ole-Andrè Pettersen" userId="S::183553@stud.hvl.no::e939a6d3-d3e5-4a1c-892c-cd8095293ec9" providerId="AD" clId="Web-{E70128BE-5127-4CFF-B20A-9809A500483E}" dt="2022-10-04T10:51:18.776" v="157"/>
          <ac:picMkLst>
            <pc:docMk/>
            <pc:sldMk cId="1399252790" sldId="259"/>
            <ac:picMk id="5" creationId="{DC0EA84C-E37E-622D-0CAA-4698DB978411}"/>
          </ac:picMkLst>
        </pc:picChg>
        <pc:cxnChg chg="add del">
          <ac:chgData name="Ole-Andrè Pettersen" userId="S::183553@stud.hvl.no::e939a6d3-d3e5-4a1c-892c-cd8095293ec9" providerId="AD" clId="Web-{E70128BE-5127-4CFF-B20A-9809A500483E}" dt="2022-10-04T10:51:18.776" v="157"/>
          <ac:cxnSpMkLst>
            <pc:docMk/>
            <pc:sldMk cId="1399252790" sldId="259"/>
            <ac:cxnSpMk id="13" creationId="{81C8E47B-A563-4B44-A9B0-9316605C2E4E}"/>
          </ac:cxnSpMkLst>
        </pc:cxnChg>
        <pc:cxnChg chg="add del">
          <ac:chgData name="Ole-Andrè Pettersen" userId="S::183553@stud.hvl.no::e939a6d3-d3e5-4a1c-892c-cd8095293ec9" providerId="AD" clId="Web-{E70128BE-5127-4CFF-B20A-9809A500483E}" dt="2022-10-04T10:51:18.776" v="157"/>
          <ac:cxnSpMkLst>
            <pc:docMk/>
            <pc:sldMk cId="1399252790" sldId="259"/>
            <ac:cxnSpMk id="15" creationId="{DA6F7D32-4B5B-4568-948E-D895DCD55CCF}"/>
          </ac:cxnSpMkLst>
        </pc:cxnChg>
      </pc:sldChg>
      <pc:sldChg chg="modSp new mod modClrScheme chgLayout">
        <pc:chgData name="Ole-Andrè Pettersen" userId="S::183553@stud.hvl.no::e939a6d3-d3e5-4a1c-892c-cd8095293ec9" providerId="AD" clId="Web-{E70128BE-5127-4CFF-B20A-9809A500483E}" dt="2022-10-04T10:50:04.509" v="151"/>
        <pc:sldMkLst>
          <pc:docMk/>
          <pc:sldMk cId="3726732944" sldId="260"/>
        </pc:sldMkLst>
        <pc:spChg chg="mod ord">
          <ac:chgData name="Ole-Andrè Pettersen" userId="S::183553@stud.hvl.no::e939a6d3-d3e5-4a1c-892c-cd8095293ec9" providerId="AD" clId="Web-{E70128BE-5127-4CFF-B20A-9809A500483E}" dt="2022-10-04T10:50:04.509" v="151"/>
          <ac:spMkLst>
            <pc:docMk/>
            <pc:sldMk cId="3726732944" sldId="260"/>
            <ac:spMk id="2" creationId="{84BFF6B5-E76F-AA6B-AAF6-73AFC67326F5}"/>
          </ac:spMkLst>
        </pc:spChg>
        <pc:spChg chg="mod ord">
          <ac:chgData name="Ole-Andrè Pettersen" userId="S::183553@stud.hvl.no::e939a6d3-d3e5-4a1c-892c-cd8095293ec9" providerId="AD" clId="Web-{E70128BE-5127-4CFF-B20A-9809A500483E}" dt="2022-10-04T10:50:04.509" v="151"/>
          <ac:spMkLst>
            <pc:docMk/>
            <pc:sldMk cId="3726732944" sldId="260"/>
            <ac:spMk id="3" creationId="{4E5561CB-3A33-6CE2-DE17-CC5E0B9F6107}"/>
          </ac:spMkLst>
        </pc:spChg>
      </pc:sldChg>
      <pc:sldMasterChg chg="del delSldLayout">
        <pc:chgData name="Ole-Andrè Pettersen" userId="S::183553@stud.hvl.no::e939a6d3-d3e5-4a1c-892c-cd8095293ec9" providerId="AD" clId="Web-{E70128BE-5127-4CFF-B20A-9809A500483E}" dt="2022-10-04T10:42:22.456" v="4"/>
        <pc:sldMasterMkLst>
          <pc:docMk/>
          <pc:sldMasterMk cId="2649319511" sldId="2147483648"/>
        </pc:sldMasterMkLst>
        <pc:sldLayoutChg chg="del">
          <pc:chgData name="Ole-Andrè Pettersen" userId="S::183553@stud.hvl.no::e939a6d3-d3e5-4a1c-892c-cd8095293ec9" providerId="AD" clId="Web-{E70128BE-5127-4CFF-B20A-9809A500483E}" dt="2022-10-04T10:42:22.456" v="4"/>
          <pc:sldLayoutMkLst>
            <pc:docMk/>
            <pc:sldMasterMk cId="2649319511" sldId="2147483648"/>
            <pc:sldLayoutMk cId="1137542638" sldId="2147483649"/>
          </pc:sldLayoutMkLst>
        </pc:sldLayoutChg>
        <pc:sldLayoutChg chg="del">
          <pc:chgData name="Ole-Andrè Pettersen" userId="S::183553@stud.hvl.no::e939a6d3-d3e5-4a1c-892c-cd8095293ec9" providerId="AD" clId="Web-{E70128BE-5127-4CFF-B20A-9809A500483E}" dt="2022-10-04T10:42:22.456" v="4"/>
          <pc:sldLayoutMkLst>
            <pc:docMk/>
            <pc:sldMasterMk cId="2649319511" sldId="2147483648"/>
            <pc:sldLayoutMk cId="3074127366" sldId="2147483650"/>
          </pc:sldLayoutMkLst>
        </pc:sldLayoutChg>
        <pc:sldLayoutChg chg="del">
          <pc:chgData name="Ole-Andrè Pettersen" userId="S::183553@stud.hvl.no::e939a6d3-d3e5-4a1c-892c-cd8095293ec9" providerId="AD" clId="Web-{E70128BE-5127-4CFF-B20A-9809A500483E}" dt="2022-10-04T10:42:22.456" v="4"/>
          <pc:sldLayoutMkLst>
            <pc:docMk/>
            <pc:sldMasterMk cId="2649319511" sldId="2147483648"/>
            <pc:sldLayoutMk cId="2697081350" sldId="2147483651"/>
          </pc:sldLayoutMkLst>
        </pc:sldLayoutChg>
        <pc:sldLayoutChg chg="del">
          <pc:chgData name="Ole-Andrè Pettersen" userId="S::183553@stud.hvl.no::e939a6d3-d3e5-4a1c-892c-cd8095293ec9" providerId="AD" clId="Web-{E70128BE-5127-4CFF-B20A-9809A500483E}" dt="2022-10-04T10:42:22.456" v="4"/>
          <pc:sldLayoutMkLst>
            <pc:docMk/>
            <pc:sldMasterMk cId="2649319511" sldId="2147483648"/>
            <pc:sldLayoutMk cId="2764821704" sldId="2147483652"/>
          </pc:sldLayoutMkLst>
        </pc:sldLayoutChg>
        <pc:sldLayoutChg chg="del">
          <pc:chgData name="Ole-Andrè Pettersen" userId="S::183553@stud.hvl.no::e939a6d3-d3e5-4a1c-892c-cd8095293ec9" providerId="AD" clId="Web-{E70128BE-5127-4CFF-B20A-9809A500483E}" dt="2022-10-04T10:42:22.456" v="4"/>
          <pc:sldLayoutMkLst>
            <pc:docMk/>
            <pc:sldMasterMk cId="2649319511" sldId="2147483648"/>
            <pc:sldLayoutMk cId="4043207736" sldId="2147483653"/>
          </pc:sldLayoutMkLst>
        </pc:sldLayoutChg>
        <pc:sldLayoutChg chg="del">
          <pc:chgData name="Ole-Andrè Pettersen" userId="S::183553@stud.hvl.no::e939a6d3-d3e5-4a1c-892c-cd8095293ec9" providerId="AD" clId="Web-{E70128BE-5127-4CFF-B20A-9809A500483E}" dt="2022-10-04T10:42:22.456" v="4"/>
          <pc:sldLayoutMkLst>
            <pc:docMk/>
            <pc:sldMasterMk cId="2649319511" sldId="2147483648"/>
            <pc:sldLayoutMk cId="3347560075" sldId="2147483654"/>
          </pc:sldLayoutMkLst>
        </pc:sldLayoutChg>
        <pc:sldLayoutChg chg="del">
          <pc:chgData name="Ole-Andrè Pettersen" userId="S::183553@stud.hvl.no::e939a6d3-d3e5-4a1c-892c-cd8095293ec9" providerId="AD" clId="Web-{E70128BE-5127-4CFF-B20A-9809A500483E}" dt="2022-10-04T10:42:22.456" v="4"/>
          <pc:sldLayoutMkLst>
            <pc:docMk/>
            <pc:sldMasterMk cId="2649319511" sldId="2147483648"/>
            <pc:sldLayoutMk cId="1086863534" sldId="2147483655"/>
          </pc:sldLayoutMkLst>
        </pc:sldLayoutChg>
        <pc:sldLayoutChg chg="del">
          <pc:chgData name="Ole-Andrè Pettersen" userId="S::183553@stud.hvl.no::e939a6d3-d3e5-4a1c-892c-cd8095293ec9" providerId="AD" clId="Web-{E70128BE-5127-4CFF-B20A-9809A500483E}" dt="2022-10-04T10:42:22.456" v="4"/>
          <pc:sldLayoutMkLst>
            <pc:docMk/>
            <pc:sldMasterMk cId="2649319511" sldId="2147483648"/>
            <pc:sldLayoutMk cId="1635284649" sldId="2147483656"/>
          </pc:sldLayoutMkLst>
        </pc:sldLayoutChg>
        <pc:sldLayoutChg chg="del">
          <pc:chgData name="Ole-Andrè Pettersen" userId="S::183553@stud.hvl.no::e939a6d3-d3e5-4a1c-892c-cd8095293ec9" providerId="AD" clId="Web-{E70128BE-5127-4CFF-B20A-9809A500483E}" dt="2022-10-04T10:42:22.456" v="4"/>
          <pc:sldLayoutMkLst>
            <pc:docMk/>
            <pc:sldMasterMk cId="2649319511" sldId="2147483648"/>
            <pc:sldLayoutMk cId="4132015190" sldId="2147483657"/>
          </pc:sldLayoutMkLst>
        </pc:sldLayoutChg>
        <pc:sldLayoutChg chg="del">
          <pc:chgData name="Ole-Andrè Pettersen" userId="S::183553@stud.hvl.no::e939a6d3-d3e5-4a1c-892c-cd8095293ec9" providerId="AD" clId="Web-{E70128BE-5127-4CFF-B20A-9809A500483E}" dt="2022-10-04T10:42:22.456" v="4"/>
          <pc:sldLayoutMkLst>
            <pc:docMk/>
            <pc:sldMasterMk cId="2649319511" sldId="2147483648"/>
            <pc:sldLayoutMk cId="2170980588" sldId="2147483658"/>
          </pc:sldLayoutMkLst>
        </pc:sldLayoutChg>
        <pc:sldLayoutChg chg="del">
          <pc:chgData name="Ole-Andrè Pettersen" userId="S::183553@stud.hvl.no::e939a6d3-d3e5-4a1c-892c-cd8095293ec9" providerId="AD" clId="Web-{E70128BE-5127-4CFF-B20A-9809A500483E}" dt="2022-10-04T10:42:22.456" v="4"/>
          <pc:sldLayoutMkLst>
            <pc:docMk/>
            <pc:sldMasterMk cId="2649319511" sldId="2147483648"/>
            <pc:sldLayoutMk cId="557333919" sldId="2147483659"/>
          </pc:sldLayoutMkLst>
        </pc:sldLayoutChg>
      </pc:sldMasterChg>
      <pc:sldMasterChg chg="add del addSldLayout delSldLayout modSldLayout">
        <pc:chgData name="Ole-Andrè Pettersen" userId="S::183553@stud.hvl.no::e939a6d3-d3e5-4a1c-892c-cd8095293ec9" providerId="AD" clId="Web-{E70128BE-5127-4CFF-B20A-9809A500483E}" dt="2022-10-04T10:42:25.691" v="5"/>
        <pc:sldMasterMkLst>
          <pc:docMk/>
          <pc:sldMasterMk cId="1646841448" sldId="2147483660"/>
        </pc:sldMasterMkLst>
        <pc:sldLayoutChg chg="add del mod replId">
          <pc:chgData name="Ole-Andrè Pettersen" userId="S::183553@stud.hvl.no::e939a6d3-d3e5-4a1c-892c-cd8095293ec9" providerId="AD" clId="Web-{E70128BE-5127-4CFF-B20A-9809A500483E}" dt="2022-10-04T10:42:25.691" v="5"/>
          <pc:sldLayoutMkLst>
            <pc:docMk/>
            <pc:sldMasterMk cId="1646841448" sldId="2147483660"/>
            <pc:sldLayoutMk cId="2782065984" sldId="2147483661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5.691" v="5"/>
          <pc:sldLayoutMkLst>
            <pc:docMk/>
            <pc:sldMasterMk cId="1646841448" sldId="2147483660"/>
            <pc:sldLayoutMk cId="2318116973" sldId="2147483662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5.691" v="5"/>
          <pc:sldLayoutMkLst>
            <pc:docMk/>
            <pc:sldMasterMk cId="1646841448" sldId="2147483660"/>
            <pc:sldLayoutMk cId="244844006" sldId="2147483663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5.691" v="5"/>
          <pc:sldLayoutMkLst>
            <pc:docMk/>
            <pc:sldMasterMk cId="1646841448" sldId="2147483660"/>
            <pc:sldLayoutMk cId="370226907" sldId="2147483664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5.691" v="5"/>
          <pc:sldLayoutMkLst>
            <pc:docMk/>
            <pc:sldMasterMk cId="1646841448" sldId="2147483660"/>
            <pc:sldLayoutMk cId="950445659" sldId="2147483665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5.691" v="5"/>
          <pc:sldLayoutMkLst>
            <pc:docMk/>
            <pc:sldMasterMk cId="1646841448" sldId="2147483660"/>
            <pc:sldLayoutMk cId="4256359445" sldId="2147483666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5.691" v="5"/>
          <pc:sldLayoutMkLst>
            <pc:docMk/>
            <pc:sldMasterMk cId="1646841448" sldId="2147483660"/>
            <pc:sldLayoutMk cId="3514401707" sldId="2147483667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5.691" v="5"/>
          <pc:sldLayoutMkLst>
            <pc:docMk/>
            <pc:sldMasterMk cId="1646841448" sldId="2147483660"/>
            <pc:sldLayoutMk cId="4177093696" sldId="2147483668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5.691" v="5"/>
          <pc:sldLayoutMkLst>
            <pc:docMk/>
            <pc:sldMasterMk cId="1646841448" sldId="2147483660"/>
            <pc:sldLayoutMk cId="1901211724" sldId="2147483669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5.691" v="5"/>
          <pc:sldLayoutMkLst>
            <pc:docMk/>
            <pc:sldMasterMk cId="1646841448" sldId="2147483660"/>
            <pc:sldLayoutMk cId="1315092859" sldId="2147483670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5.691" v="5"/>
          <pc:sldLayoutMkLst>
            <pc:docMk/>
            <pc:sldMasterMk cId="1646841448" sldId="2147483660"/>
            <pc:sldLayoutMk cId="3443175307" sldId="2147483671"/>
          </pc:sldLayoutMkLst>
        </pc:sldLayoutChg>
      </pc:sldMasterChg>
      <pc:sldMasterChg chg="add del addSldLayout delSldLayout modSldLayout">
        <pc:chgData name="Ole-Andrè Pettersen" userId="S::183553@stud.hvl.no::e939a6d3-d3e5-4a1c-892c-cd8095293ec9" providerId="AD" clId="Web-{E70128BE-5127-4CFF-B20A-9809A500483E}" dt="2022-10-04T10:42:29.831" v="6"/>
        <pc:sldMasterMkLst>
          <pc:docMk/>
          <pc:sldMasterMk cId="2837215828" sldId="2147483672"/>
        </pc:sldMasterMkLst>
        <pc:sldLayoutChg chg="add del mod replId">
          <pc:chgData name="Ole-Andrè Pettersen" userId="S::183553@stud.hvl.no::e939a6d3-d3e5-4a1c-892c-cd8095293ec9" providerId="AD" clId="Web-{E70128BE-5127-4CFF-B20A-9809A500483E}" dt="2022-10-04T10:42:29.831" v="6"/>
          <pc:sldLayoutMkLst>
            <pc:docMk/>
            <pc:sldMasterMk cId="2837215828" sldId="2147483672"/>
            <pc:sldLayoutMk cId="286103677" sldId="2147483673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9.831" v="6"/>
          <pc:sldLayoutMkLst>
            <pc:docMk/>
            <pc:sldMasterMk cId="2837215828" sldId="2147483672"/>
            <pc:sldLayoutMk cId="810256111" sldId="2147483674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9.831" v="6"/>
          <pc:sldLayoutMkLst>
            <pc:docMk/>
            <pc:sldMasterMk cId="2837215828" sldId="2147483672"/>
            <pc:sldLayoutMk cId="3838751064" sldId="2147483675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9.831" v="6"/>
          <pc:sldLayoutMkLst>
            <pc:docMk/>
            <pc:sldMasterMk cId="2837215828" sldId="2147483672"/>
            <pc:sldLayoutMk cId="1118929444" sldId="2147483676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9.831" v="6"/>
          <pc:sldLayoutMkLst>
            <pc:docMk/>
            <pc:sldMasterMk cId="2837215828" sldId="2147483672"/>
            <pc:sldLayoutMk cId="2266019757" sldId="2147483677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9.831" v="6"/>
          <pc:sldLayoutMkLst>
            <pc:docMk/>
            <pc:sldMasterMk cId="2837215828" sldId="2147483672"/>
            <pc:sldLayoutMk cId="3009834370" sldId="2147483678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9.831" v="6"/>
          <pc:sldLayoutMkLst>
            <pc:docMk/>
            <pc:sldMasterMk cId="2837215828" sldId="2147483672"/>
            <pc:sldLayoutMk cId="3926036911" sldId="2147483679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9.831" v="6"/>
          <pc:sldLayoutMkLst>
            <pc:docMk/>
            <pc:sldMasterMk cId="2837215828" sldId="2147483672"/>
            <pc:sldLayoutMk cId="2264177148" sldId="2147483680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9.831" v="6"/>
          <pc:sldLayoutMkLst>
            <pc:docMk/>
            <pc:sldMasterMk cId="2837215828" sldId="2147483672"/>
            <pc:sldLayoutMk cId="3360141422" sldId="2147483681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9.831" v="6"/>
          <pc:sldLayoutMkLst>
            <pc:docMk/>
            <pc:sldMasterMk cId="2837215828" sldId="2147483672"/>
            <pc:sldLayoutMk cId="872867773" sldId="2147483682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29.831" v="6"/>
          <pc:sldLayoutMkLst>
            <pc:docMk/>
            <pc:sldMasterMk cId="2837215828" sldId="2147483672"/>
            <pc:sldLayoutMk cId="2743734898" sldId="2147483683"/>
          </pc:sldLayoutMkLst>
        </pc:sldLayoutChg>
      </pc:sldMasterChg>
      <pc:sldMasterChg chg="add del addSldLayout delSldLayout modSldLayout">
        <pc:chgData name="Ole-Andrè Pettersen" userId="S::183553@stud.hvl.no::e939a6d3-d3e5-4a1c-892c-cd8095293ec9" providerId="AD" clId="Web-{E70128BE-5127-4CFF-B20A-9809A500483E}" dt="2022-10-04T10:42:44.894" v="7"/>
        <pc:sldMasterMkLst>
          <pc:docMk/>
          <pc:sldMasterMk cId="1637170718" sldId="2147483684"/>
        </pc:sldMasterMkLst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298104726" sldId="2147483685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1471676914" sldId="2147483686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329437480" sldId="2147483687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1035514535" sldId="2147483688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1171273890" sldId="2147483689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2135015547" sldId="2147483690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218299866" sldId="2147483691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2145162086" sldId="2147483692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402031659" sldId="2147483693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3633211979" sldId="2147483694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3093750591" sldId="2147483695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1081953550" sldId="2147483696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3671059273" sldId="2147483697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2168107467" sldId="2147483698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3919630102" sldId="2147483699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1015279695" sldId="2147483700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2:44.894" v="7"/>
          <pc:sldLayoutMkLst>
            <pc:docMk/>
            <pc:sldMasterMk cId="1637170718" sldId="2147483684"/>
            <pc:sldLayoutMk cId="819208312" sldId="2147483701"/>
          </pc:sldLayoutMkLst>
        </pc:sldLayoutChg>
      </pc:sldMasterChg>
      <pc:sldMasterChg chg="add del addSldLayout delSldLayout modSldLayout">
        <pc:chgData name="Ole-Andrè Pettersen" userId="S::183553@stud.hvl.no::e939a6d3-d3e5-4a1c-892c-cd8095293ec9" providerId="AD" clId="Web-{E70128BE-5127-4CFF-B20A-9809A500483E}" dt="2022-10-04T10:49:20.321" v="147"/>
        <pc:sldMasterMkLst>
          <pc:docMk/>
          <pc:sldMasterMk cId="2075314137" sldId="2147483702"/>
        </pc:sldMasterMkLst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2812255084" sldId="2147483703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1294491421" sldId="2147483704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4159470259" sldId="2147483705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1562396924" sldId="2147483706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192524448" sldId="2147483707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4050990429" sldId="2147483708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3071220778" sldId="2147483709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2286880126" sldId="2147483710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1507909698" sldId="2147483711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1646214972" sldId="2147483712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525125602" sldId="2147483713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850126256" sldId="2147483714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676189977" sldId="2147483715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2291120045" sldId="2147483716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479553578" sldId="2147483717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1962789296" sldId="2147483718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20.321" v="147"/>
          <pc:sldLayoutMkLst>
            <pc:docMk/>
            <pc:sldMasterMk cId="2075314137" sldId="2147483702"/>
            <pc:sldLayoutMk cId="871250478" sldId="2147483719"/>
          </pc:sldLayoutMkLst>
        </pc:sldLayoutChg>
      </pc:sldMasterChg>
      <pc:sldMasterChg chg="add del addSldLayout delSldLayout modSldLayout">
        <pc:chgData name="Ole-Andrè Pettersen" userId="S::183553@stud.hvl.no::e939a6d3-d3e5-4a1c-892c-cd8095293ec9" providerId="AD" clId="Web-{E70128BE-5127-4CFF-B20A-9809A500483E}" dt="2022-10-04T10:49:46.509" v="148"/>
        <pc:sldMasterMkLst>
          <pc:docMk/>
          <pc:sldMasterMk cId="3705272273" sldId="2147483720"/>
        </pc:sldMasterMkLst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1870951875" sldId="2147483721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2962446798" sldId="2147483722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891888262" sldId="2147483723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3536006114" sldId="2147483724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1505250822" sldId="2147483725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14006749" sldId="2147483726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3097617776" sldId="2147483727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2791431388" sldId="2147483728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2061145246" sldId="2147483729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2927521383" sldId="2147483730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869989495" sldId="2147483731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4052069989" sldId="2147483732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3341233847" sldId="2147483733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4091437477" sldId="2147483734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3307330388" sldId="2147483735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1138449830" sldId="2147483736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46.509" v="148"/>
          <pc:sldLayoutMkLst>
            <pc:docMk/>
            <pc:sldMasterMk cId="3705272273" sldId="2147483720"/>
            <pc:sldLayoutMk cId="732949317" sldId="2147483737"/>
          </pc:sldLayoutMkLst>
        </pc:sldLayoutChg>
      </pc:sldMasterChg>
      <pc:sldMasterChg chg="add del addSldLayout delSldLayout modSldLayout">
        <pc:chgData name="Ole-Andrè Pettersen" userId="S::183553@stud.hvl.no::e939a6d3-d3e5-4a1c-892c-cd8095293ec9" providerId="AD" clId="Web-{E70128BE-5127-4CFF-B20A-9809A500483E}" dt="2022-10-04T10:49:55.634" v="149"/>
        <pc:sldMasterMkLst>
          <pc:docMk/>
          <pc:sldMasterMk cId="2142616153" sldId="2147483738"/>
        </pc:sldMasterMkLst>
        <pc:sldLayoutChg chg="add del mod replId">
          <pc:chgData name="Ole-Andrè Pettersen" userId="S::183553@stud.hvl.no::e939a6d3-d3e5-4a1c-892c-cd8095293ec9" providerId="AD" clId="Web-{E70128BE-5127-4CFF-B20A-9809A500483E}" dt="2022-10-04T10:49:55.634" v="149"/>
          <pc:sldLayoutMkLst>
            <pc:docMk/>
            <pc:sldMasterMk cId="2142616153" sldId="2147483738"/>
            <pc:sldLayoutMk cId="1038812280" sldId="2147483739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55.634" v="149"/>
          <pc:sldLayoutMkLst>
            <pc:docMk/>
            <pc:sldMasterMk cId="2142616153" sldId="2147483738"/>
            <pc:sldLayoutMk cId="3395164909" sldId="2147483740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55.634" v="149"/>
          <pc:sldLayoutMkLst>
            <pc:docMk/>
            <pc:sldMasterMk cId="2142616153" sldId="2147483738"/>
            <pc:sldLayoutMk cId="2968141938" sldId="2147483741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55.634" v="149"/>
          <pc:sldLayoutMkLst>
            <pc:docMk/>
            <pc:sldMasterMk cId="2142616153" sldId="2147483738"/>
            <pc:sldLayoutMk cId="2098291127" sldId="2147483742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55.634" v="149"/>
          <pc:sldLayoutMkLst>
            <pc:docMk/>
            <pc:sldMasterMk cId="2142616153" sldId="2147483738"/>
            <pc:sldLayoutMk cId="2808627941" sldId="2147483743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55.634" v="149"/>
          <pc:sldLayoutMkLst>
            <pc:docMk/>
            <pc:sldMasterMk cId="2142616153" sldId="2147483738"/>
            <pc:sldLayoutMk cId="2459935992" sldId="2147483744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55.634" v="149"/>
          <pc:sldLayoutMkLst>
            <pc:docMk/>
            <pc:sldMasterMk cId="2142616153" sldId="2147483738"/>
            <pc:sldLayoutMk cId="1427364942" sldId="2147483745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55.634" v="149"/>
          <pc:sldLayoutMkLst>
            <pc:docMk/>
            <pc:sldMasterMk cId="2142616153" sldId="2147483738"/>
            <pc:sldLayoutMk cId="485572298" sldId="2147483746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55.634" v="149"/>
          <pc:sldLayoutMkLst>
            <pc:docMk/>
            <pc:sldMasterMk cId="2142616153" sldId="2147483738"/>
            <pc:sldLayoutMk cId="3325942345" sldId="2147483747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55.634" v="149"/>
          <pc:sldLayoutMkLst>
            <pc:docMk/>
            <pc:sldMasterMk cId="2142616153" sldId="2147483738"/>
            <pc:sldLayoutMk cId="398672568" sldId="2147483748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49:55.634" v="149"/>
          <pc:sldLayoutMkLst>
            <pc:docMk/>
            <pc:sldMasterMk cId="2142616153" sldId="2147483738"/>
            <pc:sldLayoutMk cId="2425182695" sldId="2147483749"/>
          </pc:sldLayoutMkLst>
        </pc:sldLayoutChg>
      </pc:sldMasterChg>
      <pc:sldMasterChg chg="add del addSldLayout delSldLayout modSldLayout">
        <pc:chgData name="Ole-Andrè Pettersen" userId="S::183553@stud.hvl.no::e939a6d3-d3e5-4a1c-892c-cd8095293ec9" providerId="AD" clId="Web-{E70128BE-5127-4CFF-B20A-9809A500483E}" dt="2022-10-04T10:50:00.056" v="150"/>
        <pc:sldMasterMkLst>
          <pc:docMk/>
          <pc:sldMasterMk cId="825202470" sldId="2147483750"/>
        </pc:sldMasterMkLst>
        <pc:sldLayoutChg chg="add del mod replId">
          <pc:chgData name="Ole-Andrè Pettersen" userId="S::183553@stud.hvl.no::e939a6d3-d3e5-4a1c-892c-cd8095293ec9" providerId="AD" clId="Web-{E70128BE-5127-4CFF-B20A-9809A500483E}" dt="2022-10-04T10:50:00.056" v="150"/>
          <pc:sldLayoutMkLst>
            <pc:docMk/>
            <pc:sldMasterMk cId="825202470" sldId="2147483750"/>
            <pc:sldLayoutMk cId="1985538095" sldId="2147483751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0.056" v="150"/>
          <pc:sldLayoutMkLst>
            <pc:docMk/>
            <pc:sldMasterMk cId="825202470" sldId="2147483750"/>
            <pc:sldLayoutMk cId="326666254" sldId="2147483752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0.056" v="150"/>
          <pc:sldLayoutMkLst>
            <pc:docMk/>
            <pc:sldMasterMk cId="825202470" sldId="2147483750"/>
            <pc:sldLayoutMk cId="606808196" sldId="2147483753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0.056" v="150"/>
          <pc:sldLayoutMkLst>
            <pc:docMk/>
            <pc:sldMasterMk cId="825202470" sldId="2147483750"/>
            <pc:sldLayoutMk cId="3560647833" sldId="2147483754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0.056" v="150"/>
          <pc:sldLayoutMkLst>
            <pc:docMk/>
            <pc:sldMasterMk cId="825202470" sldId="2147483750"/>
            <pc:sldLayoutMk cId="2658018483" sldId="2147483755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0.056" v="150"/>
          <pc:sldLayoutMkLst>
            <pc:docMk/>
            <pc:sldMasterMk cId="825202470" sldId="2147483750"/>
            <pc:sldLayoutMk cId="2625708549" sldId="2147483756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0.056" v="150"/>
          <pc:sldLayoutMkLst>
            <pc:docMk/>
            <pc:sldMasterMk cId="825202470" sldId="2147483750"/>
            <pc:sldLayoutMk cId="3947563093" sldId="2147483757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0.056" v="150"/>
          <pc:sldLayoutMkLst>
            <pc:docMk/>
            <pc:sldMasterMk cId="825202470" sldId="2147483750"/>
            <pc:sldLayoutMk cId="4225619442" sldId="2147483758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0.056" v="150"/>
          <pc:sldLayoutMkLst>
            <pc:docMk/>
            <pc:sldMasterMk cId="825202470" sldId="2147483750"/>
            <pc:sldLayoutMk cId="3915698225" sldId="2147483759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0.056" v="150"/>
          <pc:sldLayoutMkLst>
            <pc:docMk/>
            <pc:sldMasterMk cId="825202470" sldId="2147483750"/>
            <pc:sldLayoutMk cId="306819374" sldId="2147483760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0.056" v="150"/>
          <pc:sldLayoutMkLst>
            <pc:docMk/>
            <pc:sldMasterMk cId="825202470" sldId="2147483750"/>
            <pc:sldLayoutMk cId="36031229" sldId="2147483761"/>
          </pc:sldLayoutMkLst>
        </pc:sldLayoutChg>
      </pc:sldMasterChg>
      <pc:sldMasterChg chg="add del addSldLayout delSldLayout modSldLayout">
        <pc:chgData name="Ole-Andrè Pettersen" userId="S::183553@stud.hvl.no::e939a6d3-d3e5-4a1c-892c-cd8095293ec9" providerId="AD" clId="Web-{E70128BE-5127-4CFF-B20A-9809A500483E}" dt="2022-10-04T10:50:04.509" v="151"/>
        <pc:sldMasterMkLst>
          <pc:docMk/>
          <pc:sldMasterMk cId="4143323786" sldId="2147483762"/>
        </pc:sldMasterMkLst>
        <pc:sldLayoutChg chg="add del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4143323786" sldId="2147483762"/>
            <pc:sldLayoutMk cId="2731911342" sldId="2147483763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4143323786" sldId="2147483762"/>
            <pc:sldLayoutMk cId="202729471" sldId="2147483764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4143323786" sldId="2147483762"/>
            <pc:sldLayoutMk cId="1897979074" sldId="2147483765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4143323786" sldId="2147483762"/>
            <pc:sldLayoutMk cId="1786893959" sldId="2147483766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4143323786" sldId="2147483762"/>
            <pc:sldLayoutMk cId="958381800" sldId="2147483767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4143323786" sldId="2147483762"/>
            <pc:sldLayoutMk cId="3462538385" sldId="2147483768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4143323786" sldId="2147483762"/>
            <pc:sldLayoutMk cId="1755235395" sldId="2147483769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4143323786" sldId="2147483762"/>
            <pc:sldLayoutMk cId="2782354294" sldId="2147483770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4143323786" sldId="2147483762"/>
            <pc:sldLayoutMk cId="4061070175" sldId="2147483771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4143323786" sldId="2147483762"/>
            <pc:sldLayoutMk cId="3307151114" sldId="2147483772"/>
          </pc:sldLayoutMkLst>
        </pc:sldLayoutChg>
        <pc:sldLayoutChg chg="add del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4143323786" sldId="2147483762"/>
            <pc:sldLayoutMk cId="1595449336" sldId="2147483773"/>
          </pc:sldLayoutMkLst>
        </pc:sldLayoutChg>
      </pc:sldMasterChg>
      <pc:sldMasterChg chg="add addSldLayout modSldLayout">
        <pc:chgData name="Ole-Andrè Pettersen" userId="S::183553@stud.hvl.no::e939a6d3-d3e5-4a1c-892c-cd8095293ec9" providerId="AD" clId="Web-{E70128BE-5127-4CFF-B20A-9809A500483E}" dt="2022-10-04T10:50:04.509" v="151"/>
        <pc:sldMasterMkLst>
          <pc:docMk/>
          <pc:sldMasterMk cId="3282423962" sldId="2147483774"/>
        </pc:sldMasterMkLst>
        <pc:sldLayoutChg chg="add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3282423962" sldId="2147483774"/>
            <pc:sldLayoutMk cId="3717008842" sldId="2147483775"/>
          </pc:sldLayoutMkLst>
        </pc:sldLayoutChg>
        <pc:sldLayoutChg chg="add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3282423962" sldId="2147483774"/>
            <pc:sldLayoutMk cId="736031780" sldId="2147483776"/>
          </pc:sldLayoutMkLst>
        </pc:sldLayoutChg>
        <pc:sldLayoutChg chg="add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3282423962" sldId="2147483774"/>
            <pc:sldLayoutMk cId="3597297237" sldId="2147483777"/>
          </pc:sldLayoutMkLst>
        </pc:sldLayoutChg>
        <pc:sldLayoutChg chg="add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3282423962" sldId="2147483774"/>
            <pc:sldLayoutMk cId="1379723095" sldId="2147483778"/>
          </pc:sldLayoutMkLst>
        </pc:sldLayoutChg>
        <pc:sldLayoutChg chg="add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3282423962" sldId="2147483774"/>
            <pc:sldLayoutMk cId="1352961350" sldId="2147483779"/>
          </pc:sldLayoutMkLst>
        </pc:sldLayoutChg>
        <pc:sldLayoutChg chg="add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3282423962" sldId="2147483774"/>
            <pc:sldLayoutMk cId="3043445644" sldId="2147483780"/>
          </pc:sldLayoutMkLst>
        </pc:sldLayoutChg>
        <pc:sldLayoutChg chg="add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3282423962" sldId="2147483774"/>
            <pc:sldLayoutMk cId="4190852475" sldId="2147483781"/>
          </pc:sldLayoutMkLst>
        </pc:sldLayoutChg>
        <pc:sldLayoutChg chg="add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3282423962" sldId="2147483774"/>
            <pc:sldLayoutMk cId="821835235" sldId="2147483782"/>
          </pc:sldLayoutMkLst>
        </pc:sldLayoutChg>
        <pc:sldLayoutChg chg="add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3282423962" sldId="2147483774"/>
            <pc:sldLayoutMk cId="3783393020" sldId="2147483783"/>
          </pc:sldLayoutMkLst>
        </pc:sldLayoutChg>
        <pc:sldLayoutChg chg="add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3282423962" sldId="2147483774"/>
            <pc:sldLayoutMk cId="774924709" sldId="2147483784"/>
          </pc:sldLayoutMkLst>
        </pc:sldLayoutChg>
        <pc:sldLayoutChg chg="add mod replId">
          <pc:chgData name="Ole-Andrè Pettersen" userId="S::183553@stud.hvl.no::e939a6d3-d3e5-4a1c-892c-cd8095293ec9" providerId="AD" clId="Web-{E70128BE-5127-4CFF-B20A-9809A500483E}" dt="2022-10-04T10:50:04.509" v="151"/>
          <pc:sldLayoutMkLst>
            <pc:docMk/>
            <pc:sldMasterMk cId="3282423962" sldId="2147483774"/>
            <pc:sldLayoutMk cId="1206072330" sldId="2147483785"/>
          </pc:sldLayoutMkLst>
        </pc:sldLayoutChg>
      </pc:sldMasterChg>
    </pc:docChg>
  </pc:docChgLst>
  <pc:docChgLst>
    <pc:chgData name="Ole-Andrè Pettersen" userId="S::183553@stud.hvl.no::e939a6d3-d3e5-4a1c-892c-cd8095293ec9" providerId="AD" clId="Web-{3A74EFEE-B046-48D7-AADC-F6042BB68714}"/>
    <pc:docChg chg="modSld">
      <pc:chgData name="Ole-Andrè Pettersen" userId="S::183553@stud.hvl.no::e939a6d3-d3e5-4a1c-892c-cd8095293ec9" providerId="AD" clId="Web-{3A74EFEE-B046-48D7-AADC-F6042BB68714}" dt="2022-10-05T15:34:50.420" v="148" actId="20577"/>
      <pc:docMkLst>
        <pc:docMk/>
      </pc:docMkLst>
      <pc:sldChg chg="addSp delSp modSp">
        <pc:chgData name="Ole-Andrè Pettersen" userId="S::183553@stud.hvl.no::e939a6d3-d3e5-4a1c-892c-cd8095293ec9" providerId="AD" clId="Web-{3A74EFEE-B046-48D7-AADC-F6042BB68714}" dt="2022-10-05T15:34:50.420" v="148" actId="20577"/>
        <pc:sldMkLst>
          <pc:docMk/>
          <pc:sldMk cId="232724129" sldId="258"/>
        </pc:sldMkLst>
        <pc:spChg chg="mod">
          <ac:chgData name="Ole-Andrè Pettersen" userId="S::183553@stud.hvl.no::e939a6d3-d3e5-4a1c-892c-cd8095293ec9" providerId="AD" clId="Web-{3A74EFEE-B046-48D7-AADC-F6042BB68714}" dt="2022-10-05T15:27:26.728" v="18"/>
          <ac:spMkLst>
            <pc:docMk/>
            <pc:sldMk cId="232724129" sldId="258"/>
            <ac:spMk id="2" creationId="{90700133-E0EE-FE6B-E26E-2B55A3B57005}"/>
          </ac:spMkLst>
        </pc:spChg>
        <pc:spChg chg="del">
          <ac:chgData name="Ole-Andrè Pettersen" userId="S::183553@stud.hvl.no::e939a6d3-d3e5-4a1c-892c-cd8095293ec9" providerId="AD" clId="Web-{3A74EFEE-B046-48D7-AADC-F6042BB68714}" dt="2022-10-05T15:23:16.835" v="1"/>
          <ac:spMkLst>
            <pc:docMk/>
            <pc:sldMk cId="232724129" sldId="258"/>
            <ac:spMk id="8" creationId="{B11AEE25-2B2A-50F0-B655-DC2BAD6372BD}"/>
          </ac:spMkLst>
        </pc:spChg>
        <pc:spChg chg="del">
          <ac:chgData name="Ole-Andrè Pettersen" userId="S::183553@stud.hvl.no::e939a6d3-d3e5-4a1c-892c-cd8095293ec9" providerId="AD" clId="Web-{3A74EFEE-B046-48D7-AADC-F6042BB68714}" dt="2022-10-05T15:27:26.728" v="18"/>
          <ac:spMkLst>
            <pc:docMk/>
            <pc:sldMk cId="232724129" sldId="258"/>
            <ac:spMk id="11" creationId="{CB4090AE-2658-40B8-AA5A-4F7ABC2D3DFA}"/>
          </ac:spMkLst>
        </pc:spChg>
        <pc:spChg chg="del">
          <ac:chgData name="Ole-Andrè Pettersen" userId="S::183553@stud.hvl.no::e939a6d3-d3e5-4a1c-892c-cd8095293ec9" providerId="AD" clId="Web-{3A74EFEE-B046-48D7-AADC-F6042BB68714}" dt="2022-10-05T15:27:26.728" v="18"/>
          <ac:spMkLst>
            <pc:docMk/>
            <pc:sldMk cId="232724129" sldId="258"/>
            <ac:spMk id="13" creationId="{E07DB9D2-3F69-45D8-8D78-46B02C20BA8E}"/>
          </ac:spMkLst>
        </pc:spChg>
        <pc:spChg chg="del">
          <ac:chgData name="Ole-Andrè Pettersen" userId="S::183553@stud.hvl.no::e939a6d3-d3e5-4a1c-892c-cd8095293ec9" providerId="AD" clId="Web-{3A74EFEE-B046-48D7-AADC-F6042BB68714}" dt="2022-10-05T15:27:26.728" v="18"/>
          <ac:spMkLst>
            <pc:docMk/>
            <pc:sldMk cId="232724129" sldId="258"/>
            <ac:spMk id="15" creationId="{B94B65B7-81C5-4EDF-A98F-E692B46BBB48}"/>
          </ac:spMkLst>
        </pc:spChg>
        <pc:spChg chg="add mod">
          <ac:chgData name="Ole-Andrè Pettersen" userId="S::183553@stud.hvl.no::e939a6d3-d3e5-4a1c-892c-cd8095293ec9" providerId="AD" clId="Web-{3A74EFEE-B046-48D7-AADC-F6042BB68714}" dt="2022-10-05T15:34:50.420" v="148" actId="20577"/>
          <ac:spMkLst>
            <pc:docMk/>
            <pc:sldMk cId="232724129" sldId="258"/>
            <ac:spMk id="19" creationId="{9C30DEAE-6464-5F60-3B7E-CBE9275B0E73}"/>
          </ac:spMkLst>
        </pc:spChg>
        <pc:spChg chg="add">
          <ac:chgData name="Ole-Andrè Pettersen" userId="S::183553@stud.hvl.no::e939a6d3-d3e5-4a1c-892c-cd8095293ec9" providerId="AD" clId="Web-{3A74EFEE-B046-48D7-AADC-F6042BB68714}" dt="2022-10-05T15:27:26.728" v="18"/>
          <ac:spMkLst>
            <pc:docMk/>
            <pc:sldMk cId="232724129" sldId="258"/>
            <ac:spMk id="22" creationId="{29C4DFD6-6BB4-42CC-AB33-6E920F6BFC7C}"/>
          </ac:spMkLst>
        </pc:spChg>
        <pc:spChg chg="add">
          <ac:chgData name="Ole-Andrè Pettersen" userId="S::183553@stud.hvl.no::e939a6d3-d3e5-4a1c-892c-cd8095293ec9" providerId="AD" clId="Web-{3A74EFEE-B046-48D7-AADC-F6042BB68714}" dt="2022-10-05T15:27:26.728" v="18"/>
          <ac:spMkLst>
            <pc:docMk/>
            <pc:sldMk cId="232724129" sldId="258"/>
            <ac:spMk id="24" creationId="{36C850F5-0BFB-40B9-984E-B4EEDFC42D15}"/>
          </ac:spMkLst>
        </pc:spChg>
        <pc:spChg chg="add">
          <ac:chgData name="Ole-Andrè Pettersen" userId="S::183553@stud.hvl.no::e939a6d3-d3e5-4a1c-892c-cd8095293ec9" providerId="AD" clId="Web-{3A74EFEE-B046-48D7-AADC-F6042BB68714}" dt="2022-10-05T15:27:26.728" v="18"/>
          <ac:spMkLst>
            <pc:docMk/>
            <pc:sldMk cId="232724129" sldId="258"/>
            <ac:spMk id="26" creationId="{B92EA851-097F-4B2F-9BD9-F77C01411E6A}"/>
          </ac:spMkLst>
        </pc:spChg>
        <pc:spChg chg="add">
          <ac:chgData name="Ole-Andrè Pettersen" userId="S::183553@stud.hvl.no::e939a6d3-d3e5-4a1c-892c-cd8095293ec9" providerId="AD" clId="Web-{3A74EFEE-B046-48D7-AADC-F6042BB68714}" dt="2022-10-05T15:27:26.728" v="18"/>
          <ac:spMkLst>
            <pc:docMk/>
            <pc:sldMk cId="232724129" sldId="258"/>
            <ac:spMk id="30" creationId="{82FC47B4-F1B6-4FF3-9733-84DD46D5B489}"/>
          </ac:spMkLst>
        </pc:spChg>
        <pc:spChg chg="add">
          <ac:chgData name="Ole-Andrè Pettersen" userId="S::183553@stud.hvl.no::e939a6d3-d3e5-4a1c-892c-cd8095293ec9" providerId="AD" clId="Web-{3A74EFEE-B046-48D7-AADC-F6042BB68714}" dt="2022-10-05T15:27:26.728" v="18"/>
          <ac:spMkLst>
            <pc:docMk/>
            <pc:sldMk cId="232724129" sldId="258"/>
            <ac:spMk id="32" creationId="{D4407062-96A1-44F8-944F-13F067E325DE}"/>
          </ac:spMkLst>
        </pc:spChg>
        <pc:spChg chg="add">
          <ac:chgData name="Ole-Andrè Pettersen" userId="S::183553@stud.hvl.no::e939a6d3-d3e5-4a1c-892c-cd8095293ec9" providerId="AD" clId="Web-{3A74EFEE-B046-48D7-AADC-F6042BB68714}" dt="2022-10-05T15:27:26.728" v="18"/>
          <ac:spMkLst>
            <pc:docMk/>
            <pc:sldMk cId="232724129" sldId="258"/>
            <ac:spMk id="34" creationId="{D1D1B0D8-EC96-4B01-878F-56582055968B}"/>
          </ac:spMkLst>
        </pc:spChg>
        <pc:spChg chg="add">
          <ac:chgData name="Ole-Andrè Pettersen" userId="S::183553@stud.hvl.no::e939a6d3-d3e5-4a1c-892c-cd8095293ec9" providerId="AD" clId="Web-{3A74EFEE-B046-48D7-AADC-F6042BB68714}" dt="2022-10-05T15:27:26.728" v="18"/>
          <ac:spMkLst>
            <pc:docMk/>
            <pc:sldMk cId="232724129" sldId="258"/>
            <ac:spMk id="36" creationId="{92313618-B40B-4EDC-927B-0ED6BD7AD206}"/>
          </ac:spMkLst>
        </pc:spChg>
        <pc:picChg chg="add mod ord">
          <ac:chgData name="Ole-Andrè Pettersen" userId="S::183553@stud.hvl.no::e939a6d3-d3e5-4a1c-892c-cd8095293ec9" providerId="AD" clId="Web-{3A74EFEE-B046-48D7-AADC-F6042BB68714}" dt="2022-10-05T15:27:26.728" v="18"/>
          <ac:picMkLst>
            <pc:docMk/>
            <pc:sldMk cId="232724129" sldId="258"/>
            <ac:picMk id="3" creationId="{9620126C-0406-C81E-B77A-5F76BFAD458E}"/>
          </ac:picMkLst>
        </pc:picChg>
        <pc:picChg chg="mod">
          <ac:chgData name="Ole-Andrè Pettersen" userId="S::183553@stud.hvl.no::e939a6d3-d3e5-4a1c-892c-cd8095293ec9" providerId="AD" clId="Web-{3A74EFEE-B046-48D7-AADC-F6042BB68714}" dt="2022-10-05T15:27:26.728" v="18"/>
          <ac:picMkLst>
            <pc:docMk/>
            <pc:sldMk cId="232724129" sldId="258"/>
            <ac:picMk id="4" creationId="{D6422531-4958-4B47-FCF1-65C2FA763145}"/>
          </ac:picMkLst>
        </pc:picChg>
        <pc:picChg chg="add mod">
          <ac:chgData name="Ole-Andrè Pettersen" userId="S::183553@stud.hvl.no::e939a6d3-d3e5-4a1c-892c-cd8095293ec9" providerId="AD" clId="Web-{3A74EFEE-B046-48D7-AADC-F6042BB68714}" dt="2022-10-05T15:27:26.728" v="18"/>
          <ac:picMkLst>
            <pc:docMk/>
            <pc:sldMk cId="232724129" sldId="258"/>
            <ac:picMk id="5" creationId="{AA3FC931-1826-1A04-7171-67B6514E4019}"/>
          </ac:picMkLst>
        </pc:picChg>
        <pc:picChg chg="add mod">
          <ac:chgData name="Ole-Andrè Pettersen" userId="S::183553@stud.hvl.no::e939a6d3-d3e5-4a1c-892c-cd8095293ec9" providerId="AD" clId="Web-{3A74EFEE-B046-48D7-AADC-F6042BB68714}" dt="2022-10-05T15:27:26.728" v="18"/>
          <ac:picMkLst>
            <pc:docMk/>
            <pc:sldMk cId="232724129" sldId="258"/>
            <ac:picMk id="6" creationId="{DE51AE2B-4184-5197-C4AA-1F5849028550}"/>
          </ac:picMkLst>
        </pc:picChg>
        <pc:cxnChg chg="add">
          <ac:chgData name="Ole-Andrè Pettersen" userId="S::183553@stud.hvl.no::e939a6d3-d3e5-4a1c-892c-cd8095293ec9" providerId="AD" clId="Web-{3A74EFEE-B046-48D7-AADC-F6042BB68714}" dt="2022-10-05T15:27:26.728" v="18"/>
          <ac:cxnSpMkLst>
            <pc:docMk/>
            <pc:sldMk cId="232724129" sldId="258"/>
            <ac:cxnSpMk id="28" creationId="{DD2B39CA-E6D2-4840-B8B5-6788FFE51AF0}"/>
          </ac:cxnSpMkLst>
        </pc:cxnChg>
      </pc:sldChg>
    </pc:docChg>
  </pc:docChgLst>
  <pc:docChgLst>
    <pc:chgData name="Thomas Blix Torget" userId="S::585020@stud.hvl.no::064e7691-7975-4e4b-9396-9cb8a8b9ac64" providerId="AD" clId="Web-{0C6620C4-1B9B-4FBE-BB3D-F9046CF85A9C}"/>
    <pc:docChg chg="modSld">
      <pc:chgData name="Thomas Blix Torget" userId="S::585020@stud.hvl.no::064e7691-7975-4e4b-9396-9cb8a8b9ac64" providerId="AD" clId="Web-{0C6620C4-1B9B-4FBE-BB3D-F9046CF85A9C}" dt="2022-10-04T11:11:05.825" v="550" actId="20577"/>
      <pc:docMkLst>
        <pc:docMk/>
      </pc:docMkLst>
      <pc:sldChg chg="modSp">
        <pc:chgData name="Thomas Blix Torget" userId="S::585020@stud.hvl.no::064e7691-7975-4e4b-9396-9cb8a8b9ac64" providerId="AD" clId="Web-{0C6620C4-1B9B-4FBE-BB3D-F9046CF85A9C}" dt="2022-10-04T11:08:22.681" v="427" actId="20577"/>
        <pc:sldMkLst>
          <pc:docMk/>
          <pc:sldMk cId="1769743433" sldId="257"/>
        </pc:sldMkLst>
        <pc:spChg chg="mod">
          <ac:chgData name="Thomas Blix Torget" userId="S::585020@stud.hvl.no::064e7691-7975-4e4b-9396-9cb8a8b9ac64" providerId="AD" clId="Web-{0C6620C4-1B9B-4FBE-BB3D-F9046CF85A9C}" dt="2022-10-04T11:08:22.681" v="427" actId="20577"/>
          <ac:spMkLst>
            <pc:docMk/>
            <pc:sldMk cId="1769743433" sldId="257"/>
            <ac:spMk id="3" creationId="{3C6EF168-4071-02EF-F172-8DA9E68E0115}"/>
          </ac:spMkLst>
        </pc:spChg>
      </pc:sldChg>
      <pc:sldChg chg="modSp">
        <pc:chgData name="Thomas Blix Torget" userId="S::585020@stud.hvl.no::064e7691-7975-4e4b-9396-9cb8a8b9ac64" providerId="AD" clId="Web-{0C6620C4-1B9B-4FBE-BB3D-F9046CF85A9C}" dt="2022-10-04T11:11:05.825" v="550" actId="20577"/>
        <pc:sldMkLst>
          <pc:docMk/>
          <pc:sldMk cId="232724129" sldId="258"/>
        </pc:sldMkLst>
        <pc:spChg chg="mod">
          <ac:chgData name="Thomas Blix Torget" userId="S::585020@stud.hvl.no::064e7691-7975-4e4b-9396-9cb8a8b9ac64" providerId="AD" clId="Web-{0C6620C4-1B9B-4FBE-BB3D-F9046CF85A9C}" dt="2022-10-04T11:11:05.825" v="550" actId="20577"/>
          <ac:spMkLst>
            <pc:docMk/>
            <pc:sldMk cId="232724129" sldId="258"/>
            <ac:spMk id="2" creationId="{90700133-E0EE-FE6B-E26E-2B55A3B57005}"/>
          </ac:spMkLst>
        </pc:spChg>
      </pc:sldChg>
      <pc:sldChg chg="modSp">
        <pc:chgData name="Thomas Blix Torget" userId="S::585020@stud.hvl.no::064e7691-7975-4e4b-9396-9cb8a8b9ac64" providerId="AD" clId="Web-{0C6620C4-1B9B-4FBE-BB3D-F9046CF85A9C}" dt="2022-10-04T11:09:58.448" v="543" actId="20577"/>
        <pc:sldMkLst>
          <pc:docMk/>
          <pc:sldMk cId="3726732944" sldId="260"/>
        </pc:sldMkLst>
        <pc:spChg chg="mod">
          <ac:chgData name="Thomas Blix Torget" userId="S::585020@stud.hvl.no::064e7691-7975-4e4b-9396-9cb8a8b9ac64" providerId="AD" clId="Web-{0C6620C4-1B9B-4FBE-BB3D-F9046CF85A9C}" dt="2022-10-04T11:08:36.525" v="436" actId="20577"/>
          <ac:spMkLst>
            <pc:docMk/>
            <pc:sldMk cId="3726732944" sldId="260"/>
            <ac:spMk id="2" creationId="{84BFF6B5-E76F-AA6B-AAF6-73AFC67326F5}"/>
          </ac:spMkLst>
        </pc:spChg>
        <pc:spChg chg="mod">
          <ac:chgData name="Thomas Blix Torget" userId="S::585020@stud.hvl.no::064e7691-7975-4e4b-9396-9cb8a8b9ac64" providerId="AD" clId="Web-{0C6620C4-1B9B-4FBE-BB3D-F9046CF85A9C}" dt="2022-10-04T11:09:58.448" v="543" actId="20577"/>
          <ac:spMkLst>
            <pc:docMk/>
            <pc:sldMk cId="3726732944" sldId="260"/>
            <ac:spMk id="3" creationId="{4E5561CB-3A33-6CE2-DE17-CC5E0B9F6107}"/>
          </ac:spMkLst>
        </pc:spChg>
      </pc:sldChg>
    </pc:docChg>
  </pc:docChgLst>
  <pc:docChgLst>
    <pc:chgData name="Ole-Andrè Pettersen" userId="S::183553@stud.hvl.no::e939a6d3-d3e5-4a1c-892c-cd8095293ec9" providerId="AD" clId="Web-{C77BB2B8-E161-4864-BD80-755B28C78EAA}"/>
    <pc:docChg chg="modSld">
      <pc:chgData name="Ole-Andrè Pettersen" userId="S::183553@stud.hvl.no::e939a6d3-d3e5-4a1c-892c-cd8095293ec9" providerId="AD" clId="Web-{C77BB2B8-E161-4864-BD80-755B28C78EAA}" dt="2022-10-05T09:14:49.605" v="148" actId="20577"/>
      <pc:docMkLst>
        <pc:docMk/>
      </pc:docMkLst>
      <pc:sldChg chg="modSp">
        <pc:chgData name="Ole-Andrè Pettersen" userId="S::183553@stud.hvl.no::e939a6d3-d3e5-4a1c-892c-cd8095293ec9" providerId="AD" clId="Web-{C77BB2B8-E161-4864-BD80-755B28C78EAA}" dt="2022-10-05T09:08:34.961" v="116" actId="1076"/>
        <pc:sldMkLst>
          <pc:docMk/>
          <pc:sldMk cId="232724129" sldId="258"/>
        </pc:sldMkLst>
        <pc:picChg chg="mod">
          <ac:chgData name="Ole-Andrè Pettersen" userId="S::183553@stud.hvl.no::e939a6d3-d3e5-4a1c-892c-cd8095293ec9" providerId="AD" clId="Web-{C77BB2B8-E161-4864-BD80-755B28C78EAA}" dt="2022-10-05T09:08:34.961" v="116" actId="1076"/>
          <ac:picMkLst>
            <pc:docMk/>
            <pc:sldMk cId="232724129" sldId="258"/>
            <ac:picMk id="4" creationId="{D6422531-4958-4B47-FCF1-65C2FA763145}"/>
          </ac:picMkLst>
        </pc:picChg>
      </pc:sldChg>
      <pc:sldChg chg="modSp">
        <pc:chgData name="Ole-Andrè Pettersen" userId="S::183553@stud.hvl.no::e939a6d3-d3e5-4a1c-892c-cd8095293ec9" providerId="AD" clId="Web-{C77BB2B8-E161-4864-BD80-755B28C78EAA}" dt="2022-10-05T09:14:49.605" v="148" actId="20577"/>
        <pc:sldMkLst>
          <pc:docMk/>
          <pc:sldMk cId="1399252790" sldId="259"/>
        </pc:sldMkLst>
        <pc:spChg chg="mod">
          <ac:chgData name="Ole-Andrè Pettersen" userId="S::183553@stud.hvl.no::e939a6d3-d3e5-4a1c-892c-cd8095293ec9" providerId="AD" clId="Web-{C77BB2B8-E161-4864-BD80-755B28C78EAA}" dt="2022-10-05T09:14:49.605" v="148" actId="20577"/>
          <ac:spMkLst>
            <pc:docMk/>
            <pc:sldMk cId="1399252790" sldId="259"/>
            <ac:spMk id="3" creationId="{2520D390-5461-69BA-3333-525594232C8D}"/>
          </ac:spMkLst>
        </pc:spChg>
      </pc:sldChg>
    </pc:docChg>
  </pc:docChgLst>
  <pc:docChgLst>
    <pc:chgData name="Sebastian Hodneland" userId="S::591470@stud.hvl.no::51266b78-402d-4bea-a6e8-3efd8bb80459" providerId="AD" clId="Web-{A79ECEB6-C5BC-45AE-8BBE-79E4221BAB7C}"/>
    <pc:docChg chg="modSld">
      <pc:chgData name="Sebastian Hodneland" userId="S::591470@stud.hvl.no::51266b78-402d-4bea-a6e8-3efd8bb80459" providerId="AD" clId="Web-{A79ECEB6-C5BC-45AE-8BBE-79E4221BAB7C}" dt="2022-10-04T11:20:07.451" v="2" actId="20577"/>
      <pc:docMkLst>
        <pc:docMk/>
      </pc:docMkLst>
      <pc:sldChg chg="modSp">
        <pc:chgData name="Sebastian Hodneland" userId="S::591470@stud.hvl.no::51266b78-402d-4bea-a6e8-3efd8bb80459" providerId="AD" clId="Web-{A79ECEB6-C5BC-45AE-8BBE-79E4221BAB7C}" dt="2022-10-04T11:20:07.451" v="2" actId="20577"/>
        <pc:sldMkLst>
          <pc:docMk/>
          <pc:sldMk cId="1399252790" sldId="259"/>
        </pc:sldMkLst>
        <pc:spChg chg="mod">
          <ac:chgData name="Sebastian Hodneland" userId="S::591470@stud.hvl.no::51266b78-402d-4bea-a6e8-3efd8bb80459" providerId="AD" clId="Web-{A79ECEB6-C5BC-45AE-8BBE-79E4221BAB7C}" dt="2022-10-04T11:20:07.451" v="2" actId="20577"/>
          <ac:spMkLst>
            <pc:docMk/>
            <pc:sldMk cId="1399252790" sldId="259"/>
            <ac:spMk id="3" creationId="{2520D390-5461-69BA-3333-525594232C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0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7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3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9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6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4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3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23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Gruppe 16 Sanitizing Robot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Thomas Blix </a:t>
            </a:r>
            <a:r>
              <a:rPr lang="en-US" err="1"/>
              <a:t>Torget</a:t>
            </a:r>
            <a:r>
              <a:rPr lang="en-US"/>
              <a:t>, Ole-André Pettersen, Stian Hustvedt, Sebastian Hodneland, Stian Nilsen</a:t>
            </a:r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2FEB57-72CC-046B-7392-8E944D3B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Oppgave 2: </a:t>
            </a:r>
            <a:r>
              <a:rPr lang="nb-NO" err="1"/>
              <a:t>Sanitizing</a:t>
            </a:r>
            <a:r>
              <a:rPr lang="nb-NO"/>
              <a:t> Robot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6EF168-4071-02EF-F172-8DA9E68E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None/>
            </a:pPr>
            <a:r>
              <a:rPr lang="nb-NO">
                <a:cs typeface="Calibri"/>
              </a:rPr>
              <a:t>• Base som kan navigere i rom og snu på plass</a:t>
            </a:r>
          </a:p>
          <a:p>
            <a:pPr>
              <a:buNone/>
            </a:pPr>
            <a:r>
              <a:rPr lang="nb-NO">
                <a:cs typeface="Calibri"/>
              </a:rPr>
              <a:t>• Arm som kan spraye og tørke (med klut)</a:t>
            </a:r>
          </a:p>
          <a:p>
            <a:pPr>
              <a:buNone/>
            </a:pPr>
            <a:r>
              <a:rPr lang="nb-NO">
                <a:cs typeface="Calibri"/>
              </a:rPr>
              <a:t>• Skal kunne desinfisere kontoroverflater som bord, stoler, og lignende </a:t>
            </a:r>
          </a:p>
          <a:p>
            <a:pPr>
              <a:buNone/>
            </a:pPr>
            <a:r>
              <a:rPr lang="nb-NO">
                <a:cs typeface="Calibri"/>
              </a:rPr>
              <a:t>• Skal navigere i kartlagt område med kjente og ukjente hindringer</a:t>
            </a:r>
          </a:p>
          <a:p>
            <a:pPr>
              <a:buNone/>
            </a:pPr>
            <a:r>
              <a:rPr lang="nb-NO">
                <a:cs typeface="Calibri"/>
              </a:rPr>
              <a:t>• Bruker 3D-kamera til navigasjon</a:t>
            </a:r>
          </a:p>
          <a:p>
            <a:pPr>
              <a:buNone/>
            </a:pPr>
            <a:endParaRPr lang="nb-NO">
              <a:cs typeface="Calibri"/>
            </a:endParaRPr>
          </a:p>
          <a:p>
            <a:pPr>
              <a:buNone/>
            </a:pPr>
            <a:endParaRPr lang="nb-N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74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C4DFD6-6BB4-42CC-AB33-6E920F6BF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0700133-E0EE-FE6B-E26E-2B55A3B5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56" y="634946"/>
            <a:ext cx="4821283" cy="1450757"/>
          </a:xfrm>
        </p:spPr>
        <p:txBody>
          <a:bodyPr>
            <a:normAutofit/>
          </a:bodyPr>
          <a:lstStyle/>
          <a:p>
            <a:r>
              <a:rPr lang="nb-NO">
                <a:cs typeface="Calibri Light"/>
              </a:rPr>
              <a:t>Skisser &amp; tanker</a:t>
            </a:r>
            <a:endParaRPr lang="nb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C850F5-0BFB-40B9-984E-B4EEDFC42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2806700" cy="27649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D6422531-4958-4B47-FCF1-65C2FA76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4" y="521302"/>
            <a:ext cx="2470772" cy="23781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92EA851-097F-4B2F-9BD9-F77C0141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300" y="321733"/>
            <a:ext cx="2806699" cy="276499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e 4">
            <a:extLst>
              <a:ext uri="{FF2B5EF4-FFF2-40B4-BE49-F238E27FC236}">
                <a16:creationId xmlns:a16="http://schemas.microsoft.com/office/drawing/2014/main" id="{9620126C-0406-C81E-B77A-5F76BFAD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62" y="782535"/>
            <a:ext cx="2470771" cy="185307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2B39CA-E6D2-4840-B8B5-6788FFE51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63893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2FC47B4-F1B6-4FF3-9733-84DD46D5B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47592"/>
            <a:ext cx="2806700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5">
            <a:extLst>
              <a:ext uri="{FF2B5EF4-FFF2-40B4-BE49-F238E27FC236}">
                <a16:creationId xmlns:a16="http://schemas.microsoft.com/office/drawing/2014/main" id="{AA3FC931-1826-1A04-7171-67B6514E4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94" y="4055239"/>
            <a:ext cx="2470772" cy="115508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4407062-96A1-44F8-944F-13F067E32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494" y="3247592"/>
            <a:ext cx="2792505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DE51AE2B-4184-5197-C4AA-1F5849028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362" y="3905564"/>
            <a:ext cx="2470771" cy="1426870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C30DEAE-6464-5F60-3B7E-CBE9275B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256" y="2198914"/>
            <a:ext cx="482128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nb-NO" dirty="0">
                <a:cs typeface="Calibri" panose="020F0502020204030204"/>
              </a:rPr>
              <a:t>Kinematisk modell</a:t>
            </a:r>
            <a:endParaRPr lang="nb-NO" dirty="0"/>
          </a:p>
          <a:p>
            <a:r>
              <a:rPr lang="nb-NO" dirty="0">
                <a:cs typeface="Calibri" panose="020F0502020204030204"/>
              </a:rPr>
              <a:t>Forslag til 3D rom for robotarm</a:t>
            </a:r>
          </a:p>
          <a:p>
            <a:pPr marL="383540" lvl="1"/>
            <a:r>
              <a:rPr lang="nb-NO" dirty="0">
                <a:cs typeface="Calibri" panose="020F0502020204030204"/>
              </a:rPr>
              <a:t>R=50cm, -50cm ≤ Z ≤ 50cm (Toppen av basen er [0,0,0])</a:t>
            </a:r>
          </a:p>
          <a:p>
            <a:r>
              <a:rPr lang="nb-NO" dirty="0">
                <a:cs typeface="Calibri" panose="020F0502020204030204"/>
              </a:rPr>
              <a:t>Alternativer til verktøyskonfigurasjon</a:t>
            </a:r>
          </a:p>
          <a:p>
            <a:r>
              <a:rPr lang="nb-NO" dirty="0">
                <a:cs typeface="Calibri" panose="020F0502020204030204"/>
              </a:rPr>
              <a:t>Hvordan bruke 3D Kameraer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D1B0D8-EC96-4B01-878F-565820559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313618-B40B-4EDC-927B-0ED6BD7AD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2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BFF6B5-E76F-AA6B-AAF6-73AFC673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cs typeface="Calibri Light"/>
              </a:rPr>
              <a:t>Valgte strategier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E5561CB-3A33-6CE2-DE17-CC5E0B9F6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nb-NO">
                <a:cs typeface="Calibri"/>
              </a:rPr>
              <a:t>• Navigerer rundt med RRT-kart</a:t>
            </a:r>
          </a:p>
          <a:p>
            <a:r>
              <a:rPr lang="nb-NO">
                <a:cs typeface="Calibri"/>
              </a:rPr>
              <a:t>• "</a:t>
            </a:r>
            <a:r>
              <a:rPr lang="nb-NO" err="1">
                <a:cs typeface="Calibri"/>
              </a:rPr>
              <a:t>Move</a:t>
            </a:r>
            <a:r>
              <a:rPr lang="nb-NO">
                <a:cs typeface="Calibri"/>
              </a:rPr>
              <a:t> to a </a:t>
            </a:r>
            <a:r>
              <a:rPr lang="nb-NO" err="1">
                <a:cs typeface="Calibri"/>
              </a:rPr>
              <a:t>point</a:t>
            </a:r>
            <a:r>
              <a:rPr lang="nb-NO">
                <a:cs typeface="Calibri"/>
              </a:rPr>
              <a:t>"</a:t>
            </a:r>
          </a:p>
          <a:p>
            <a:r>
              <a:rPr lang="nb-NO">
                <a:cs typeface="Calibri"/>
              </a:rPr>
              <a:t>• "</a:t>
            </a:r>
            <a:r>
              <a:rPr lang="nb-NO" err="1">
                <a:cs typeface="Calibri"/>
              </a:rPr>
              <a:t>Dead-Reckoning</a:t>
            </a:r>
            <a:r>
              <a:rPr lang="nb-NO">
                <a:cs typeface="Calibri"/>
              </a:rPr>
              <a:t>" m/ fysiske landemerker, for eksempel QR-koder</a:t>
            </a:r>
          </a:p>
        </p:txBody>
      </p:sp>
    </p:spTree>
    <p:extLst>
      <p:ext uri="{BB962C8B-B14F-4D97-AF65-F5344CB8AC3E}">
        <p14:creationId xmlns:p14="http://schemas.microsoft.com/office/powerpoint/2010/main" val="37267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7A6EC8-8E9A-D5E9-1D3B-0A75B8D9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Veien Videre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20D390-5461-69BA-3333-52559423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nb-NO" dirty="0">
                <a:cs typeface="Calibri"/>
              </a:rPr>
              <a:t>Gjøre oss ferdig med det som er knyttet til kinematikken til basen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b-NO" dirty="0">
                <a:cs typeface="Calibri"/>
              </a:rPr>
              <a:t>Fortsette med å jobbe mot design av robotarmen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nb-NO" dirty="0">
                <a:cs typeface="Calibri"/>
              </a:rPr>
              <a:t>Lage transformasjonsmatrise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nb-NO">
                <a:cs typeface="Calibri"/>
              </a:rPr>
              <a:t>DH-parametre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b-NO">
                <a:cs typeface="Calibri"/>
              </a:rPr>
              <a:t>Finne transformasjon fra gitt sensorsystem til relevant koordinatsystem på roboten</a:t>
            </a:r>
            <a:endParaRPr lang="nb-NO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b-NO" dirty="0">
                <a:cs typeface="Calibri"/>
              </a:rPr>
              <a:t>Designe en modell for hele roboten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nb-NO" dirty="0">
                <a:cs typeface="Calibri"/>
              </a:rPr>
              <a:t>Simulere i </a:t>
            </a:r>
            <a:r>
              <a:rPr lang="nb-NO" dirty="0" err="1">
                <a:cs typeface="Calibri"/>
              </a:rPr>
              <a:t>matlab</a:t>
            </a:r>
            <a:r>
              <a:rPr lang="nb-NO" dirty="0">
                <a:cs typeface="Calibri"/>
              </a:rPr>
              <a:t> og </a:t>
            </a:r>
            <a:r>
              <a:rPr lang="nb-NO" dirty="0" err="1">
                <a:cs typeface="Calibri"/>
              </a:rPr>
              <a:t>Gazebo</a:t>
            </a:r>
          </a:p>
          <a:p>
            <a:pPr>
              <a:buFont typeface="Arial" panose="020F0502020204030204" pitchFamily="34" charset="0"/>
              <a:buChar char="•"/>
            </a:pPr>
            <a:endParaRPr lang="nb-NO" dirty="0">
              <a:cs typeface="Calibri"/>
            </a:endParaRPr>
          </a:p>
          <a:p>
            <a:endParaRPr lang="nb-N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9252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A475F2F138A874F9DAA39F86E6C76E9" ma:contentTypeVersion="11" ma:contentTypeDescription="Opprett et nytt dokument." ma:contentTypeScope="" ma:versionID="9941cb483bef6ddc567c2808fdc3b92a">
  <xsd:schema xmlns:xsd="http://www.w3.org/2001/XMLSchema" xmlns:xs="http://www.w3.org/2001/XMLSchema" xmlns:p="http://schemas.microsoft.com/office/2006/metadata/properties" xmlns:ns2="2454246c-d4dc-4000-bf73-bec0a5ff7b51" xmlns:ns3="c058da51-5afa-49f3-9013-ab6d1c619393" targetNamespace="http://schemas.microsoft.com/office/2006/metadata/properties" ma:root="true" ma:fieldsID="f81384f2aa8d9213a23692595ae5463e" ns2:_="" ns3:_="">
    <xsd:import namespace="2454246c-d4dc-4000-bf73-bec0a5ff7b51"/>
    <xsd:import namespace="c058da51-5afa-49f3-9013-ab6d1c6193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4246c-d4dc-4000-bf73-bec0a5ff7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Bildemerkelapper" ma:readOnly="false" ma:fieldId="{5cf76f15-5ced-4ddc-b409-7134ff3c332f}" ma:taxonomyMulti="true" ma:sspId="d5ac12ea-e064-4df2-9638-65326f4f9e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8da51-5afa-49f3-9013-ab6d1c619393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e285c565-fba7-4afc-936d-59faa8138135}" ma:internalName="TaxCatchAll" ma:showField="CatchAllData" ma:web="c058da51-5afa-49f3-9013-ab6d1c6193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54246c-d4dc-4000-bf73-bec0a5ff7b51">
      <Terms xmlns="http://schemas.microsoft.com/office/infopath/2007/PartnerControls"/>
    </lcf76f155ced4ddcb4097134ff3c332f>
    <TaxCatchAll xmlns="c058da51-5afa-49f3-9013-ab6d1c619393" xsi:nil="true"/>
  </documentManagement>
</p:properties>
</file>

<file path=customXml/itemProps1.xml><?xml version="1.0" encoding="utf-8"?>
<ds:datastoreItem xmlns:ds="http://schemas.openxmlformats.org/officeDocument/2006/customXml" ds:itemID="{DB8ED5ED-C647-42AD-AFE3-3441501673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DA1F33-4E1C-4D64-9E98-1628163BC949}"/>
</file>

<file path=customXml/itemProps3.xml><?xml version="1.0" encoding="utf-8"?>
<ds:datastoreItem xmlns:ds="http://schemas.openxmlformats.org/officeDocument/2006/customXml" ds:itemID="{DBC4B91F-B67C-4E78-8EF5-8B6543B771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Retrospect</vt:lpstr>
      <vt:lpstr>Gruppe 16 Sanitizing Robot</vt:lpstr>
      <vt:lpstr>Oppgave 2: Sanitizing Robot</vt:lpstr>
      <vt:lpstr>Skisser &amp; tanker</vt:lpstr>
      <vt:lpstr>Valgte strategier</vt:lpstr>
      <vt:lpstr>Veien Videre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revision>102</cp:revision>
  <dcterms:created xsi:type="dcterms:W3CDTF">2022-10-04T10:05:07Z</dcterms:created>
  <dcterms:modified xsi:type="dcterms:W3CDTF">2022-10-05T15:34:50Z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0x0101008A475F2F138A874F9DAA39F86E6C76E9</vt:lpwstr>
  </property>
</Properties>
</file>