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7"/>
    <p:restoredTop sz="94615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7652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9760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40487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4639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8219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1684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695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14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5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136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27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655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96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3057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64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052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477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DB1275-7387-BA49-B8D0-CB8D15E0F1A2}" type="datetimeFigureOut">
              <a:rPr lang="en-CO" smtClean="0"/>
              <a:t>29/11/24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1FA1B-9C4F-4649-B737-B832437F532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52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CDE7-4B5A-B796-96D2-297F215A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4A22-CF21-0AD0-D550-F6772B33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Restrospectiva general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D11DD5-B0A6-2769-7D54-C8D0AD010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504989"/>
              </p:ext>
            </p:extLst>
          </p:nvPr>
        </p:nvGraphicFramePr>
        <p:xfrm>
          <a:off x="685800" y="2141538"/>
          <a:ext cx="10131426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2923191307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391019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DROP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No dejar las tareas para lo último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Tener valores quemados para los test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La herramienta Kraken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CO" sz="1100" dirty="0"/>
                    </a:p>
                    <a:p>
                      <a:endParaRPr lang="en-CO" sz="1000" dirty="0"/>
                    </a:p>
                  </a:txBody>
                  <a:tcPr marL="88099" marR="880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ADD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Informar los adelantos o impedimientos a tiempo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Usar convesiones para commits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Explorar a detalle las herramientas con las que se trabajan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Trabajar en metodología ágil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Contar con ejemplos para realizar las actividades del curso (estrategia de pruebas)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CO" sz="1100" dirty="0"/>
                    </a:p>
                  </a:txBody>
                  <a:tcPr marL="88099" marR="88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KEEP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Haber aprendido a usar Cypress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Haber aprendido diferentes técnicas de pruebas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Trabajar con git y github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CO" sz="1100" dirty="0"/>
                    </a:p>
                  </a:txBody>
                  <a:tcPr marL="88099" marR="880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IMPROVE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Mejorar el trabajo en equipo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Seguir las indicaciones de los tutores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Pedir tutorías de forma mas continua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Apoyar a los compañeros que tengan impedimentos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CO" sz="1100" dirty="0"/>
                        <a:t>Apoyar como equipo la entrega final de la tarea de cada semana</a:t>
                      </a:r>
                    </a:p>
                  </a:txBody>
                  <a:tcPr marL="88099" marR="88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96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43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104</TotalTime>
  <Words>113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Restrospectiva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 Danilo Bernal Ospina</dc:creator>
  <cp:lastModifiedBy>Eduard Danilo Bernal Ospina</cp:lastModifiedBy>
  <cp:revision>3</cp:revision>
  <dcterms:created xsi:type="dcterms:W3CDTF">2024-09-25T23:50:42Z</dcterms:created>
  <dcterms:modified xsi:type="dcterms:W3CDTF">2024-11-30T04:14:35Z</dcterms:modified>
</cp:coreProperties>
</file>