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2" r:id="rId3"/>
    <p:sldId id="258" r:id="rId4"/>
    <p:sldId id="273" r:id="rId5"/>
    <p:sldId id="275" r:id="rId6"/>
    <p:sldId id="278" r:id="rId7"/>
    <p:sldId id="274" r:id="rId8"/>
    <p:sldId id="279" r:id="rId9"/>
    <p:sldId id="276" r:id="rId10"/>
    <p:sldId id="280" r:id="rId11"/>
    <p:sldId id="277" r:id="rId12"/>
    <p:sldId id="284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47" autoAdjust="0"/>
  </p:normalViewPr>
  <p:slideViewPr>
    <p:cSldViewPr snapToGrid="0">
      <p:cViewPr>
        <p:scale>
          <a:sx n="60" d="100"/>
          <a:sy n="60" d="100"/>
        </p:scale>
        <p:origin x="1020" y="-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12/07/2016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12/07/2016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Xin chào</a:t>
            </a:r>
            <a:r>
              <a:rPr lang="en-US" baseline="0" smtClean="0"/>
              <a:t> quý thầy cô và các bạn,</a:t>
            </a:r>
          </a:p>
          <a:p>
            <a:r>
              <a:rPr lang="en-US" baseline="0" smtClean="0"/>
              <a:t>Em tên là … cùng bạn …. Dưới sự hướng dẫn của TS. Đinh bá tiến, hôm nay chúng em xin bày về chủ đề……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Nội dung trình bày của nhóm em </a:t>
            </a:r>
            <a:r>
              <a:rPr lang="en-US"/>
              <a:t>gồm </a:t>
            </a:r>
            <a:r>
              <a:rPr lang="en-US" smtClean="0"/>
              <a:t>5 </a:t>
            </a:r>
            <a:r>
              <a:rPr lang="en-US"/>
              <a:t>phần</a:t>
            </a:r>
          </a:p>
          <a:p>
            <a:pPr lvl="1"/>
            <a:r>
              <a:rPr lang="en-US"/>
              <a:t>+ </a:t>
            </a:r>
            <a:r>
              <a:rPr lang="en-US" smtClean="0"/>
              <a:t>1.  Tổng </a:t>
            </a:r>
            <a:r>
              <a:rPr lang="en-US"/>
              <a:t>quan: trình bày khái quát hiện </a:t>
            </a:r>
            <a:r>
              <a:rPr lang="en-US"/>
              <a:t>trạng </a:t>
            </a:r>
            <a:r>
              <a:rPr lang="en-US" smtClean="0"/>
              <a:t>các</a:t>
            </a:r>
            <a:r>
              <a:rPr lang="en-US" baseline="0" smtClean="0"/>
              <a:t> hệ thống mạng xã hội đã và đang phát triển từ đó xác định động lực để thực hiện đề tài này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+ </a:t>
            </a:r>
            <a:r>
              <a:rPr lang="en-US" smtClean="0"/>
              <a:t>2. </a:t>
            </a:r>
            <a:r>
              <a:rPr lang="en-US" baseline="0" smtClean="0"/>
              <a:t> Bài toán mạng xã hội:</a:t>
            </a:r>
            <a:r>
              <a:rPr lang="en-US" smtClean="0"/>
              <a:t> trình</a:t>
            </a:r>
            <a:r>
              <a:rPr lang="en-US" baseline="0" smtClean="0"/>
              <a:t> bày về ý tưởng, chức năng xây dựng, các vấn đề cần giải quyết khi xây dựng mạng xã hội chia sẻ địa điểm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+ </a:t>
            </a:r>
            <a:r>
              <a:rPr lang="en-US" smtClean="0"/>
              <a:t>3.  Xây dựng</a:t>
            </a:r>
            <a:r>
              <a:rPr lang="en-US" baseline="0" smtClean="0"/>
              <a:t> ứng dụng</a:t>
            </a:r>
            <a:r>
              <a:rPr lang="en-US" smtClean="0"/>
              <a:t>: </a:t>
            </a:r>
            <a:r>
              <a:rPr lang="en-US"/>
              <a:t>nêu chi tiết cấu trúc hệ thống, nền tảng lập trình lựa chọn. Bên cạnh </a:t>
            </a:r>
            <a:r>
              <a:rPr lang="en-US"/>
              <a:t>đó </a:t>
            </a:r>
            <a:r>
              <a:rPr lang="en-US" smtClean="0"/>
              <a:t>trình bày các</a:t>
            </a:r>
            <a:r>
              <a:rPr lang="en-US" baseline="0" smtClean="0"/>
              <a:t> giải pháp</a:t>
            </a:r>
            <a:r>
              <a:rPr lang="en-US" smtClean="0"/>
              <a:t> </a:t>
            </a:r>
            <a:r>
              <a:rPr lang="en-US"/>
              <a:t>trong khi </a:t>
            </a:r>
            <a:r>
              <a:rPr lang="en-US"/>
              <a:t>xây </a:t>
            </a:r>
            <a:r>
              <a:rPr lang="en-US" smtClean="0"/>
              <a:t>dựng và</a:t>
            </a:r>
            <a:r>
              <a:rPr lang="en-US" baseline="0" smtClean="0"/>
              <a:t> phát triển</a:t>
            </a:r>
            <a:r>
              <a:rPr lang="en-US" smtClean="0"/>
              <a:t> ứng</a:t>
            </a:r>
            <a:r>
              <a:rPr lang="en-US" baseline="0" smtClean="0"/>
              <a:t> dụng.</a:t>
            </a:r>
            <a:endParaRPr lang="en-US"/>
          </a:p>
          <a:p>
            <a:pPr lvl="1"/>
            <a:r>
              <a:rPr lang="en-US"/>
              <a:t>+ </a:t>
            </a:r>
            <a:r>
              <a:rPr lang="en-US" smtClean="0"/>
              <a:t>4.  Demo.</a:t>
            </a:r>
          </a:p>
          <a:p>
            <a:pPr lvl="1"/>
            <a:r>
              <a:rPr lang="en-US" smtClean="0"/>
              <a:t>+ 5.  Tổng</a:t>
            </a:r>
            <a:r>
              <a:rPr lang="en-US" baseline="0" smtClean="0"/>
              <a:t> kết đánh giá từ các ý kiến của người sử dụng sau quá trình sử dụng thử.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Tiếp</a:t>
            </a:r>
            <a:r>
              <a:rPr lang="en-US" baseline="0" smtClean="0"/>
              <a:t> theo chúng em sẽ trình bày ý tưởng, cách tiếp cận, mục tiêu chọn đề tài và các vấn đề cần được giải quyết khi xây dựng mạng xã hội.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Nội</a:t>
            </a:r>
            <a:r>
              <a:rPr lang="en-US" baseline="0" smtClean="0"/>
              <a:t> dung phần tiếp theo sẽ tập trung vào ứng dụng, các giải pháp được lựa chọn cho hệ thống ứng dụng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Sau</a:t>
            </a:r>
            <a:r>
              <a:rPr lang="en-US" baseline="0" smtClean="0"/>
              <a:t> đây em xin trình bày demo một số chức năng chính, nổi bật của ứng dụng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quá trình xây dựng, chúng em đã tiến hành thực nghiệm đánh giá trên  một số bạn, kết quả của quá trình đánh giá được tổng kết như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Đây</a:t>
            </a:r>
            <a:r>
              <a:rPr lang="en-US" baseline="0" smtClean="0"/>
              <a:t> là các tài liệu được tham khảo trong quá trình trình bày này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40938" y="851670"/>
            <a:ext cx="670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KHOA HỌC TỰ NHIÊN</a:t>
            </a:r>
          </a:p>
          <a:p>
            <a:pPr algn="ctr"/>
            <a:r>
              <a:rPr lang="en-US" sz="20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</a:t>
            </a:r>
            <a:r>
              <a:rPr lang="en-US" sz="2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</a:p>
          <a:p>
            <a:pPr algn="ctr"/>
            <a:r>
              <a:rPr lang="en-US" sz="2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 CỬ NHÂN TÀI NĂNG 2012</a:t>
            </a:r>
            <a:endParaRPr lang="en-US" sz="200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3102" y="2382593"/>
            <a:ext cx="852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XÃ HỘI CHIA SẺ ĐỊA ĐIỂM TRÊN THIẾT BỊ ANDROID </a:t>
            </a:r>
            <a:endParaRPr lang="en-US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6150" y="4221290"/>
            <a:ext cx="3069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1212264 – Hoàng Văn Ngọc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1212501 – Nguyễn Văn Tường 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Đinh Bá Tiến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10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các giải pháp đề xuất.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90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80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7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you here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5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các giải pháp đề xuất.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 giá.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58" y="591022"/>
            <a:ext cx="6251171" cy="976183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 tổng quan:</a:t>
            </a:r>
            <a:endParaRPr lang="en-US" sz="4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4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4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các giải pháp đề xuất.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7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1185" y="640898"/>
            <a:ext cx="10781491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Bài toán mạng xã hội chia sẻ địa điểm</a:t>
            </a:r>
            <a:endParaRPr lang="en-US" sz="4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9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6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các giải pháp đề xuất.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32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1185" y="640898"/>
            <a:ext cx="11529637" cy="976183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Xây dựng ứng dụng, các giải pháp đề xuất</a:t>
            </a:r>
            <a:endParaRPr lang="en-US" sz="4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0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8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các giải pháp đề xuất.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800" smtClean="0"/>
              <a:t>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12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596</Words>
  <Application>Microsoft Office PowerPoint</Application>
  <PresentationFormat>Widescreen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Sheer Green 16x9</vt:lpstr>
      <vt:lpstr>PowerPoint Presentation</vt:lpstr>
      <vt:lpstr>PowerPoint Presentation</vt:lpstr>
      <vt:lpstr>1. Giới thiệu tổng quan:</vt:lpstr>
      <vt:lpstr>PowerPoint Presentation</vt:lpstr>
      <vt:lpstr>2. Bài toán mạng xã hội chia sẻ địa điểm</vt:lpstr>
      <vt:lpstr>PowerPoint Presentation</vt:lpstr>
      <vt:lpstr>3. Xây dựng ứng dụng, các giải pháp đề xuất</vt:lpstr>
      <vt:lpstr>PowerPoint Presentation</vt:lpstr>
      <vt:lpstr>PowerPoint Presentation</vt:lpstr>
      <vt:lpstr>PowerPoint Presentation</vt:lpstr>
      <vt:lpstr>5. Tổng kết đánh giá</vt:lpstr>
      <vt:lpstr>PowerPoint Presentation</vt:lpstr>
      <vt:lpstr>Thanks you here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2016-07-12T04:06:31Z</dcterms:created>
  <dcterms:modified xsi:type="dcterms:W3CDTF">2016-07-12T06:18:36Z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