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 id="2147483661" r:id="rId3"/>
  </p:sldMasterIdLst>
  <p:notesMasterIdLst>
    <p:notesMasterId r:id="rId14"/>
  </p:notesMasterIdLst>
  <p:handoutMasterIdLst>
    <p:handoutMasterId r:id="rId15"/>
  </p:handoutMasterIdLst>
  <p:sldIdLst>
    <p:sldId id="272" r:id="rId4"/>
    <p:sldId id="258" r:id="rId5"/>
    <p:sldId id="298" r:id="rId6"/>
    <p:sldId id="301" r:id="rId7"/>
    <p:sldId id="302" r:id="rId8"/>
    <p:sldId id="303" r:id="rId9"/>
    <p:sldId id="299" r:id="rId10"/>
    <p:sldId id="300" r:id="rId11"/>
    <p:sldId id="283" r:id="rId12"/>
    <p:sldId id="28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2047" autoAdjust="0"/>
  </p:normalViewPr>
  <p:slideViewPr>
    <p:cSldViewPr snapToGrid="0">
      <p:cViewPr varScale="1">
        <p:scale>
          <a:sx n="57" d="100"/>
          <a:sy n="57" d="100"/>
        </p:scale>
        <p:origin x="1140" y="54"/>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2.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16/07/2016</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16/07/2016</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Xin chào</a:t>
            </a:r>
            <a:r>
              <a:rPr lang="en-US" baseline="0" smtClean="0"/>
              <a:t> quý thầy cô và các bạn,</a:t>
            </a:r>
          </a:p>
          <a:p>
            <a:r>
              <a:rPr lang="en-US" baseline="0" smtClean="0"/>
              <a:t>Em tên là … cùng bạn …. Dưới sự hướng dẫn của TS. Đinh bá tiến, hôm nay chúng em xin bày về chủ đề……</a:t>
            </a:r>
            <a:endParaRPr lang="en-US"/>
          </a:p>
        </p:txBody>
      </p:sp>
      <p:sp>
        <p:nvSpPr>
          <p:cNvPr id="4" name="Slide Number Placeholder 3"/>
          <p:cNvSpPr>
            <a:spLocks noGrp="1"/>
          </p:cNvSpPr>
          <p:nvPr>
            <p:ph type="sldNum" sz="quarter" idx="10"/>
          </p:nvPr>
        </p:nvSpPr>
        <p:spPr/>
        <p:txBody>
          <a:bodyPr/>
          <a:lstStyle/>
          <a:p>
            <a:fld id="{7FB667E1-E601-4AAF-B95C-B25720D70A60}" type="slidenum">
              <a:rPr lang="en-US" smtClean="0"/>
              <a:t>1</a:t>
            </a:fld>
            <a:endParaRPr lang="en-US"/>
          </a:p>
        </p:txBody>
      </p:sp>
    </p:spTree>
    <p:extLst>
      <p:ext uri="{BB962C8B-B14F-4D97-AF65-F5344CB8AC3E}">
        <p14:creationId xmlns:p14="http://schemas.microsoft.com/office/powerpoint/2010/main" val="17422963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Chúng</a:t>
            </a:r>
            <a:r>
              <a:rPr lang="en-US" baseline="0" smtClean="0"/>
              <a:t> em đã trình bày xong về đề tài của mình, </a:t>
            </a:r>
            <a:r>
              <a:rPr lang="en-US" smtClean="0"/>
              <a:t>Cảm</a:t>
            </a:r>
            <a:r>
              <a:rPr lang="en-US" baseline="0" smtClean="0"/>
              <a:t> </a:t>
            </a:r>
            <a:r>
              <a:rPr lang="en-US" baseline="0" smtClean="0"/>
              <a:t>ơn quý thầy cô, các anh chị doanh nghiệp và các bạn sinh viên đã chú ý lắng nghe.</a:t>
            </a:r>
            <a:endParaRPr lang="en-US"/>
          </a:p>
        </p:txBody>
      </p:sp>
      <p:sp>
        <p:nvSpPr>
          <p:cNvPr id="4" name="Slide Number Placeholder 3"/>
          <p:cNvSpPr>
            <a:spLocks noGrp="1"/>
          </p:cNvSpPr>
          <p:nvPr>
            <p:ph type="sldNum" sz="quarter" idx="10"/>
          </p:nvPr>
        </p:nvSpPr>
        <p:spPr/>
        <p:txBody>
          <a:bodyPr/>
          <a:lstStyle/>
          <a:p>
            <a:fld id="{7FB667E1-E601-4AAF-B95C-B25720D70A60}" type="slidenum">
              <a:rPr lang="en-US" smtClean="0"/>
              <a:t>10</a:t>
            </a:fld>
            <a:endParaRPr lang="en-US"/>
          </a:p>
        </p:txBody>
      </p:sp>
    </p:spTree>
    <p:extLst>
      <p:ext uri="{BB962C8B-B14F-4D97-AF65-F5344CB8AC3E}">
        <p14:creationId xmlns:p14="http://schemas.microsoft.com/office/powerpoint/2010/main" val="1211318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Nội</a:t>
            </a:r>
            <a:r>
              <a:rPr lang="en-US" dirty="0"/>
              <a:t> dung </a:t>
            </a:r>
            <a:r>
              <a:rPr lang="en-US" dirty="0" err="1"/>
              <a:t>trình</a:t>
            </a:r>
            <a:r>
              <a:rPr lang="en-US" dirty="0"/>
              <a:t> </a:t>
            </a:r>
            <a:r>
              <a:rPr lang="en-US" dirty="0" err="1"/>
              <a:t>bày</a:t>
            </a:r>
            <a:r>
              <a:rPr lang="en-US" dirty="0"/>
              <a:t> </a:t>
            </a:r>
            <a:r>
              <a:rPr lang="en-US" dirty="0" err="1"/>
              <a:t>của</a:t>
            </a:r>
            <a:r>
              <a:rPr lang="en-US" dirty="0"/>
              <a:t> </a:t>
            </a:r>
            <a:r>
              <a:rPr lang="en-US" dirty="0" err="1"/>
              <a:t>nhóm</a:t>
            </a:r>
            <a:r>
              <a:rPr lang="en-US" dirty="0"/>
              <a:t> </a:t>
            </a:r>
            <a:r>
              <a:rPr lang="en-US" dirty="0" err="1"/>
              <a:t>em</a:t>
            </a:r>
            <a:r>
              <a:rPr lang="en-US" dirty="0"/>
              <a:t> </a:t>
            </a:r>
            <a:r>
              <a:rPr lang="en-US" err="1"/>
              <a:t>gồm</a:t>
            </a:r>
            <a:r>
              <a:rPr lang="en-US"/>
              <a:t> </a:t>
            </a:r>
            <a:r>
              <a:rPr lang="en-US" dirty="0" smtClean="0"/>
              <a:t>4</a:t>
            </a:r>
            <a:r>
              <a:rPr lang="en-US" smtClean="0"/>
              <a:t> </a:t>
            </a:r>
            <a:r>
              <a:rPr lang="en-US" dirty="0" err="1"/>
              <a:t>phần</a:t>
            </a:r>
            <a:endParaRPr lang="en-US" dirty="0"/>
          </a:p>
          <a:p>
            <a:pPr lvl="1"/>
            <a:r>
              <a:rPr lang="en-US" dirty="0"/>
              <a:t>+ </a:t>
            </a:r>
            <a:r>
              <a:rPr lang="en-US" dirty="0" smtClean="0"/>
              <a:t>1</a:t>
            </a:r>
            <a:r>
              <a:rPr lang="en-US" smtClean="0"/>
              <a:t>.  giới</a:t>
            </a:r>
            <a:r>
              <a:rPr lang="en-US" baseline="0" smtClean="0"/>
              <a:t> thiệu bài toán</a:t>
            </a:r>
            <a:r>
              <a:rPr lang="en-US" smtClean="0"/>
              <a:t>: </a:t>
            </a:r>
            <a:r>
              <a:rPr lang="en-US" err="1"/>
              <a:t>trình</a:t>
            </a:r>
            <a:r>
              <a:rPr lang="en-US"/>
              <a:t> </a:t>
            </a:r>
            <a:r>
              <a:rPr lang="en-US" smtClean="0"/>
              <a:t>bày</a:t>
            </a:r>
            <a:r>
              <a:rPr lang="en-US" baseline="0"/>
              <a:t> </a:t>
            </a:r>
            <a:r>
              <a:rPr lang="en-US" baseline="0" smtClean="0"/>
              <a:t>nhu cầu sử dụng dựa trên địa điểm</a:t>
            </a:r>
            <a:endParaRPr lang="en-US" dirty="0"/>
          </a:p>
          <a:p>
            <a:pPr lvl="1"/>
            <a:r>
              <a:rPr lang="en-US" dirty="0"/>
              <a:t>+ </a:t>
            </a:r>
            <a:r>
              <a:rPr lang="en-US" dirty="0" smtClean="0"/>
              <a:t>2</a:t>
            </a:r>
            <a:r>
              <a:rPr lang="en-US" smtClean="0"/>
              <a:t>. </a:t>
            </a:r>
            <a:r>
              <a:rPr lang="en-US" baseline="0" smtClean="0"/>
              <a:t> xây dựng ứng dụng:</a:t>
            </a:r>
            <a:r>
              <a:rPr lang="en-US" smtClean="0"/>
              <a:t> trình</a:t>
            </a:r>
            <a:r>
              <a:rPr lang="en-US" baseline="0" smtClean="0"/>
              <a:t> bày về các chức năng chính mà ứng dụng muốn hướng đến cho người dùng</a:t>
            </a:r>
            <a:r>
              <a:rPr lang="en-US" smtClean="0"/>
              <a:t>.</a:t>
            </a:r>
            <a:endParaRPr lang="en-US" dirty="0"/>
          </a:p>
          <a:p>
            <a:pPr lvl="1"/>
            <a:r>
              <a:rPr lang="en-US" dirty="0"/>
              <a:t>+ </a:t>
            </a:r>
            <a:r>
              <a:rPr lang="en-US" dirty="0" smtClean="0"/>
              <a:t>3</a:t>
            </a:r>
            <a:r>
              <a:rPr lang="en-US" smtClean="0"/>
              <a:t>.  khó</a:t>
            </a:r>
            <a:r>
              <a:rPr lang="en-US" baseline="0" smtClean="0"/>
              <a:t> khăn và giải pháp</a:t>
            </a:r>
            <a:r>
              <a:rPr lang="en-US" smtClean="0"/>
              <a:t>:</a:t>
            </a:r>
            <a:r>
              <a:rPr lang="en-US" baseline="0" smtClean="0"/>
              <a:t> nêu ra các bài toán cần phải giải quyết khi xây dựng mạng xã hội và giải pháp tương ứng.</a:t>
            </a:r>
            <a:endParaRPr lang="en-US" dirty="0"/>
          </a:p>
          <a:p>
            <a:pPr lvl="1"/>
            <a:r>
              <a:rPr lang="en-US" dirty="0"/>
              <a:t>+ </a:t>
            </a:r>
            <a:r>
              <a:rPr lang="en-US" dirty="0" smtClean="0"/>
              <a:t>4.  </a:t>
            </a:r>
            <a:r>
              <a:rPr lang="en-US" smtClean="0"/>
              <a:t>Demo.</a:t>
            </a:r>
            <a:endParaRPr lang="en-US" dirty="0" smtClean="0"/>
          </a:p>
        </p:txBody>
      </p:sp>
      <p:sp>
        <p:nvSpPr>
          <p:cNvPr id="4" name="Slide Number Placeholder 3"/>
          <p:cNvSpPr>
            <a:spLocks noGrp="1"/>
          </p:cNvSpPr>
          <p:nvPr>
            <p:ph type="sldNum" sz="quarter" idx="10"/>
          </p:nvPr>
        </p:nvSpPr>
        <p:spPr/>
        <p:txBody>
          <a:bodyPr/>
          <a:lstStyle/>
          <a:p>
            <a:fld id="{7FB667E1-E601-4AAF-B95C-B25720D70A60}" type="slidenum">
              <a:rPr lang="en-US" smtClean="0"/>
              <a:t>2</a:t>
            </a:fld>
            <a:endParaRPr lang="en-US"/>
          </a:p>
        </p:txBody>
      </p:sp>
    </p:spTree>
    <p:extLst>
      <p:ext uri="{BB962C8B-B14F-4D97-AF65-F5344CB8AC3E}">
        <p14:creationId xmlns:p14="http://schemas.microsoft.com/office/powerpoint/2010/main" val="298849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mtClean="0"/>
              <a:t>Tiếp</a:t>
            </a:r>
            <a:r>
              <a:rPr lang="en-US" baseline="0" smtClean="0"/>
              <a:t> theo của phần trình bày, chúng em sẽ  giới thiệu về các chức năng chính mà ứng dụng mang lại cho người dung.</a:t>
            </a:r>
            <a:endParaRPr lang="en-US" dirty="0" smtClean="0"/>
          </a:p>
        </p:txBody>
      </p:sp>
      <p:sp>
        <p:nvSpPr>
          <p:cNvPr id="4" name="Slide Number Placeholder 3"/>
          <p:cNvSpPr>
            <a:spLocks noGrp="1"/>
          </p:cNvSpPr>
          <p:nvPr>
            <p:ph type="sldNum" sz="quarter" idx="10"/>
          </p:nvPr>
        </p:nvSpPr>
        <p:spPr/>
        <p:txBody>
          <a:bodyPr/>
          <a:lstStyle/>
          <a:p>
            <a:fld id="{7FB667E1-E601-4AAF-B95C-B25720D70A60}" type="slidenum">
              <a:rPr lang="en-US" smtClean="0"/>
              <a:t>3</a:t>
            </a:fld>
            <a:endParaRPr lang="en-US"/>
          </a:p>
        </p:txBody>
      </p:sp>
    </p:spTree>
    <p:extLst>
      <p:ext uri="{BB962C8B-B14F-4D97-AF65-F5344CB8AC3E}">
        <p14:creationId xmlns:p14="http://schemas.microsoft.com/office/powerpoint/2010/main" val="3332964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171450" indent="-171450">
              <a:buFontTx/>
              <a:buChar char="-"/>
            </a:pPr>
            <a:r>
              <a:rPr lang="en-US" baseline="0" smtClean="0"/>
              <a:t>chức năng đầu tiên mà chúng em sẽ trình bày chính là chức năng nhắc nhở các địa điểm dựa trên vị trí.</a:t>
            </a:r>
          </a:p>
          <a:p>
            <a:pPr marL="171450" indent="-171450">
              <a:buFontTx/>
              <a:buChar char="-"/>
            </a:pPr>
            <a:r>
              <a:rPr lang="en-US" baseline="0" smtClean="0"/>
              <a:t>Với mỗi địa điểm mà chúng ta đi qua, đâu đó cũng là những nơi có những kỷ niệm tuyệt vời hay có một phong cảnh đẹp. Vậy nên hệ thống của em ngoài xây dựng các chức năng để chia sẻ cho bạn bè về địa điểm đó thì còn có khả năng nhắc nhở mỗi lần vô tình đi qua nơi đó. </a:t>
            </a:r>
          </a:p>
          <a:p>
            <a:pPr marL="171450" indent="-171450">
              <a:buFontTx/>
              <a:buChar char="-"/>
            </a:pPr>
            <a:r>
              <a:rPr lang="en-US" baseline="0" smtClean="0"/>
              <a:t>Người dung ko cần phải tìm kiếm, hay cố nhớ những địa điểm xa lạ mà chỉ cần 1 lần đi qua các địa điểm đã được bạn bè chia sẻ trước đó sẽ được thông báo đến  ứng dụng. Có thể khám phá thêm được các địa điểm mới mà không phải tốn nhiều công sức tìm kiếm….</a:t>
            </a:r>
          </a:p>
          <a:p>
            <a:pPr marL="171450" indent="-171450">
              <a:buFontTx/>
              <a:buChar char="-"/>
            </a:pPr>
            <a:r>
              <a:rPr lang="en-US" baseline="0" smtClean="0"/>
              <a:t>Cũng như với những khoảng khắc kỷ niệm của bản thân thì một thời gian sau khi đi đến ứng dụng sẽ thông báo nhắc nhở về sự kiện đó, dù cho là mấy năm về trước hay lâu rồi không ghé qua cũng có thể giúp kỷ niệm được ùa về.</a:t>
            </a:r>
          </a:p>
        </p:txBody>
      </p:sp>
      <p:sp>
        <p:nvSpPr>
          <p:cNvPr id="4" name="Chỗ dành sẵn cho Số hiệu Bản chiếu 3"/>
          <p:cNvSpPr>
            <a:spLocks noGrp="1"/>
          </p:cNvSpPr>
          <p:nvPr>
            <p:ph type="sldNum" sz="quarter" idx="10"/>
          </p:nvPr>
        </p:nvSpPr>
        <p:spPr/>
        <p:txBody>
          <a:bodyPr/>
          <a:lstStyle/>
          <a:p>
            <a:fld id="{7FB667E1-E601-4AAF-B95C-B25720D70A60}" type="slidenum">
              <a:rPr lang="en-US" smtClean="0"/>
              <a:t>4</a:t>
            </a:fld>
            <a:endParaRPr lang="en-US"/>
          </a:p>
        </p:txBody>
      </p:sp>
    </p:spTree>
    <p:extLst>
      <p:ext uri="{BB962C8B-B14F-4D97-AF65-F5344CB8AC3E}">
        <p14:creationId xmlns:p14="http://schemas.microsoft.com/office/powerpoint/2010/main" val="3892288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171450" indent="-171450">
              <a:buFontTx/>
              <a:buChar char="-"/>
            </a:pPr>
            <a:r>
              <a:rPr lang="en-US" baseline="0" smtClean="0"/>
              <a:t>Ngoài ra, chúng em cụ thể hóa các địa điểm thành một chức năng chia sẻ hành trình cụ thể.</a:t>
            </a:r>
          </a:p>
          <a:p>
            <a:pPr marL="171450" indent="-171450">
              <a:buFontTx/>
              <a:buChar char="-"/>
            </a:pPr>
            <a:r>
              <a:rPr lang="en-US" baseline="0" smtClean="0"/>
              <a:t>Khi bắt đầu 1 chuyến đi du dịch hay đi khám phá những vùng đất mới, người dung sẽ không cần phải dừng tay cầm điện thoại lên và check in. thay vào đó, ứng dụng sẽ lưu vết lại các địa điểm thú vị trong chuyến hành trình đó. Khi đến điểm dừng, có thể chỉnh sửa hoặc thay đổi các điểm dừng bên trong đó.</a:t>
            </a:r>
          </a:p>
          <a:p>
            <a:pPr marL="171450" indent="-171450">
              <a:buFontTx/>
              <a:buChar char="-"/>
            </a:pPr>
            <a:r>
              <a:rPr lang="en-US" baseline="0" smtClean="0"/>
              <a:t>Với bạn bè, thay vì phải khám phá, thì có thể ở nhà nắm bắt được các địa điểm thú vị trên một hành trình đó, cũng như có được thông tin cụ thể chuyến đi. Từ đó có thể xác định được một hành trình mới cho mình dựa trên các địa điểm mình mong muốn.</a:t>
            </a:r>
          </a:p>
          <a:p>
            <a:pPr marL="171450" indent="-171450">
              <a:buFontTx/>
              <a:buChar char="-"/>
            </a:pPr>
            <a:r>
              <a:rPr lang="en-US" baseline="0" smtClean="0"/>
              <a:t>Thay vì chỉ có một địa điểm cần chú ý, người dung có thể lưu lại ký ức cho mình thành một chuyến đi thú vị và chia sẻ nó cho bạn bè.</a:t>
            </a:r>
            <a:endParaRPr lang="en-US" baseline="0" dirty="0" smtClean="0"/>
          </a:p>
        </p:txBody>
      </p:sp>
      <p:sp>
        <p:nvSpPr>
          <p:cNvPr id="4" name="Chỗ dành sẵn cho Số hiệu Bản chiếu 3"/>
          <p:cNvSpPr>
            <a:spLocks noGrp="1"/>
          </p:cNvSpPr>
          <p:nvPr>
            <p:ph type="sldNum" sz="quarter" idx="10"/>
          </p:nvPr>
        </p:nvSpPr>
        <p:spPr/>
        <p:txBody>
          <a:bodyPr/>
          <a:lstStyle/>
          <a:p>
            <a:fld id="{7FB667E1-E601-4AAF-B95C-B25720D70A60}" type="slidenum">
              <a:rPr lang="en-US" smtClean="0"/>
              <a:t>5</a:t>
            </a:fld>
            <a:endParaRPr lang="en-US"/>
          </a:p>
        </p:txBody>
      </p:sp>
    </p:spTree>
    <p:extLst>
      <p:ext uri="{BB962C8B-B14F-4D97-AF65-F5344CB8AC3E}">
        <p14:creationId xmlns:p14="http://schemas.microsoft.com/office/powerpoint/2010/main" val="1451140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smtClean="0"/>
              <a:t>Bên</a:t>
            </a:r>
            <a:r>
              <a:rPr lang="en-US" baseline="0" smtClean="0"/>
              <a:t> cạnh đó, người dung có thể chủ động tìm kiếm các địa điểm thông qua chức năng tìm kiếm,</a:t>
            </a:r>
          </a:p>
          <a:p>
            <a:r>
              <a:rPr lang="en-US" baseline="0" smtClean="0"/>
              <a:t>Với chức năng này, không phải là phải duyệt, đọc qua các bài viết và tìm địa điểm gắn với bài viết đó, chức năng này được xây dựng trực quan trên bản đồ.</a:t>
            </a:r>
            <a:endParaRPr lang="en-US" baseline="0" dirty="0" smtClean="0"/>
          </a:p>
          <a:p>
            <a:r>
              <a:rPr lang="en-US" baseline="0" smtClean="0"/>
              <a:t>Người dung chỉ cần chọn trên bản đồ, ứng dụng sẽ khoanh vùng tìm kiếm các địa điểm xung quanh vị trí mà người dung chọn, có thể là địa điểm hiện tại hoặc là một địa điểm nào đó tùy ý.</a:t>
            </a:r>
          </a:p>
          <a:p>
            <a:r>
              <a:rPr lang="en-US" baseline="0" smtClean="0"/>
              <a:t>Với chức năng này, có thể sử dụng khi người dung đang ở 1 nơi nào đó, muốn xem thử xung quanh đây có nơi nào đẹp nữa không mà bạn bè đã chia sẻ. Hoặc tìm được nhiều địa điểm cho một chuyến đi đến một vùng nào đó. Thay vì chỉ có một ý tưởng cho chuyến đi, người dung sẽ có nhiều lựa chọn hơn khám phá được các địa điểm thú vị mà không phải tốn thêm thời gian di chuyển đến đó một lần nữa.</a:t>
            </a:r>
          </a:p>
        </p:txBody>
      </p:sp>
      <p:sp>
        <p:nvSpPr>
          <p:cNvPr id="4" name="Chỗ dành sẵn cho Số hiệu Bản chiếu 3"/>
          <p:cNvSpPr>
            <a:spLocks noGrp="1"/>
          </p:cNvSpPr>
          <p:nvPr>
            <p:ph type="sldNum" sz="quarter" idx="10"/>
          </p:nvPr>
        </p:nvSpPr>
        <p:spPr/>
        <p:txBody>
          <a:bodyPr/>
          <a:lstStyle/>
          <a:p>
            <a:fld id="{7FB667E1-E601-4AAF-B95C-B25720D70A60}" type="slidenum">
              <a:rPr lang="en-US" smtClean="0"/>
              <a:t>6</a:t>
            </a:fld>
            <a:endParaRPr lang="en-US"/>
          </a:p>
        </p:txBody>
      </p:sp>
    </p:spTree>
    <p:extLst>
      <p:ext uri="{BB962C8B-B14F-4D97-AF65-F5344CB8AC3E}">
        <p14:creationId xmlns:p14="http://schemas.microsoft.com/office/powerpoint/2010/main" val="629513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mtClean="0"/>
              <a:t>Khi xây</a:t>
            </a:r>
            <a:r>
              <a:rPr lang="en-US" baseline="0" smtClean="0"/>
              <a:t> dựng hệ thống chúng em tìm hiểu và gặp phải những khó khan nhất định. Chủ yếu là các khó khan, các bài toán cần được giải quyết khi xây dựng mạng xã hội.  Và để hoàn thiện được nó chúng em sẽ trình bày một số giải pháp mà chúng em sử dụng trong đề tài này.</a:t>
            </a:r>
            <a:endParaRPr lang="en-US" dirty="0" smtClean="0"/>
          </a:p>
        </p:txBody>
      </p:sp>
      <p:sp>
        <p:nvSpPr>
          <p:cNvPr id="4" name="Slide Number Placeholder 3"/>
          <p:cNvSpPr>
            <a:spLocks noGrp="1"/>
          </p:cNvSpPr>
          <p:nvPr>
            <p:ph type="sldNum" sz="quarter" idx="10"/>
          </p:nvPr>
        </p:nvSpPr>
        <p:spPr/>
        <p:txBody>
          <a:bodyPr/>
          <a:lstStyle/>
          <a:p>
            <a:fld id="{7FB667E1-E601-4AAF-B95C-B25720D70A60}" type="slidenum">
              <a:rPr lang="en-US" smtClean="0"/>
              <a:t>7</a:t>
            </a:fld>
            <a:endParaRPr lang="en-US"/>
          </a:p>
        </p:txBody>
      </p:sp>
    </p:spTree>
    <p:extLst>
      <p:ext uri="{BB962C8B-B14F-4D97-AF65-F5344CB8AC3E}">
        <p14:creationId xmlns:p14="http://schemas.microsoft.com/office/powerpoint/2010/main" val="3124727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mtClean="0"/>
              <a:t>Tiếp theo là</a:t>
            </a:r>
            <a:r>
              <a:rPr lang="en-US" baseline="0" smtClean="0"/>
              <a:t> phần demo ứng dụng thực tế.</a:t>
            </a:r>
            <a:endParaRPr lang="en-US" dirty="0" smtClean="0"/>
          </a:p>
        </p:txBody>
      </p:sp>
      <p:sp>
        <p:nvSpPr>
          <p:cNvPr id="4" name="Slide Number Placeholder 3"/>
          <p:cNvSpPr>
            <a:spLocks noGrp="1"/>
          </p:cNvSpPr>
          <p:nvPr>
            <p:ph type="sldNum" sz="quarter" idx="10"/>
          </p:nvPr>
        </p:nvSpPr>
        <p:spPr/>
        <p:txBody>
          <a:bodyPr/>
          <a:lstStyle/>
          <a:p>
            <a:fld id="{7FB667E1-E601-4AAF-B95C-B25720D70A60}" type="slidenum">
              <a:rPr lang="en-US" smtClean="0"/>
              <a:t>8</a:t>
            </a:fld>
            <a:endParaRPr lang="en-US"/>
          </a:p>
        </p:txBody>
      </p:sp>
    </p:spTree>
    <p:extLst>
      <p:ext uri="{BB962C8B-B14F-4D97-AF65-F5344CB8AC3E}">
        <p14:creationId xmlns:p14="http://schemas.microsoft.com/office/powerpoint/2010/main" val="21689966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mtClean="0"/>
              <a:t>Đây</a:t>
            </a:r>
            <a:r>
              <a:rPr lang="en-US" baseline="0" smtClean="0"/>
              <a:t> là các tài liệu được tham khảo trong quá trình trình bày này</a:t>
            </a:r>
            <a:endParaRPr lang="en-US"/>
          </a:p>
        </p:txBody>
      </p:sp>
      <p:sp>
        <p:nvSpPr>
          <p:cNvPr id="4" name="Slide Number Placeholder 3"/>
          <p:cNvSpPr>
            <a:spLocks noGrp="1"/>
          </p:cNvSpPr>
          <p:nvPr>
            <p:ph type="sldNum" sz="quarter" idx="10"/>
          </p:nvPr>
        </p:nvSpPr>
        <p:spPr/>
        <p:txBody>
          <a:bodyPr/>
          <a:lstStyle/>
          <a:p>
            <a:fld id="{7FB667E1-E601-4AAF-B95C-B25720D70A60}" type="slidenum">
              <a:rPr lang="en-US" smtClean="0"/>
              <a:t>9</a:t>
            </a:fld>
            <a:endParaRPr lang="en-US"/>
          </a:p>
        </p:txBody>
      </p:sp>
    </p:spTree>
    <p:extLst>
      <p:ext uri="{BB962C8B-B14F-4D97-AF65-F5344CB8AC3E}">
        <p14:creationId xmlns:p14="http://schemas.microsoft.com/office/powerpoint/2010/main" val="20639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0" y="0"/>
            <a:ext cx="12188825" cy="713232"/>
            <a:chOff x="0" y="0"/>
            <a:chExt cx="12188825" cy="713232"/>
          </a:xfrm>
        </p:grpSpPr>
        <p:sp>
          <p:nvSpPr>
            <p:cNvPr id="7" name="Rectangle 6"/>
            <p:cNvSpPr/>
            <p:nvPr/>
          </p:nvSpPr>
          <p:spPr>
            <a:xfrm flipV="1">
              <a:off x="0" y="73152"/>
              <a:ext cx="12188825" cy="640080"/>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1" name="Group 10"/>
          <p:cNvGrpSpPr/>
          <p:nvPr/>
        </p:nvGrpSpPr>
        <p:grpSpPr>
          <a:xfrm>
            <a:off x="0" y="0"/>
            <a:ext cx="713232" cy="6858000"/>
            <a:chOff x="0" y="0"/>
            <a:chExt cx="713232" cy="6858000"/>
          </a:xfrm>
        </p:grpSpPr>
        <p:sp>
          <p:nvSpPr>
            <p:cNvPr id="12" name="Rectangle 11"/>
            <p:cNvSpPr/>
            <p:nvPr/>
          </p:nvSpPr>
          <p:spPr>
            <a:xfrm flipH="1">
              <a:off x="73152" y="0"/>
              <a:ext cx="640080" cy="6858000"/>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flipH="1">
              <a:off x="0" y="0"/>
              <a:ext cx="202718" cy="6858000"/>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4" name="Group 13"/>
          <p:cNvGrpSpPr/>
          <p:nvPr/>
        </p:nvGrpSpPr>
        <p:grpSpPr>
          <a:xfrm>
            <a:off x="11476762" y="0"/>
            <a:ext cx="746886" cy="6858000"/>
            <a:chOff x="11476762" y="0"/>
            <a:chExt cx="746886" cy="6858000"/>
          </a:xfrm>
        </p:grpSpPr>
        <p:sp>
          <p:nvSpPr>
            <p:cNvPr id="15" name="Rectangle 14"/>
            <p:cNvSpPr/>
            <p:nvPr/>
          </p:nvSpPr>
          <p:spPr>
            <a:xfrm flipH="1">
              <a:off x="11476762" y="0"/>
              <a:ext cx="640080" cy="6858000"/>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p:nvSpPr>
          <p:spPr>
            <a:xfrm flipH="1">
              <a:off x="12020930" y="0"/>
              <a:ext cx="202718" cy="6858000"/>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7" name="Group 16"/>
          <p:cNvGrpSpPr/>
          <p:nvPr/>
        </p:nvGrpSpPr>
        <p:grpSpPr>
          <a:xfrm flipV="1">
            <a:off x="0" y="6144768"/>
            <a:ext cx="12188825" cy="713232"/>
            <a:chOff x="0" y="0"/>
            <a:chExt cx="12188825" cy="713232"/>
          </a:xfrm>
        </p:grpSpPr>
        <p:sp>
          <p:nvSpPr>
            <p:cNvPr id="18" name="Rectangle 17"/>
            <p:cNvSpPr/>
            <p:nvPr/>
          </p:nvSpPr>
          <p:spPr>
            <a:xfrm flipV="1">
              <a:off x="0" y="73152"/>
              <a:ext cx="12188825" cy="640080"/>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295400" y="1188720"/>
            <a:ext cx="9601200" cy="2514600"/>
          </a:xfrm>
        </p:spPr>
        <p:txBody>
          <a:bodyPr anchor="b">
            <a:noAutofit/>
          </a:bodyPr>
          <a:lstStyle>
            <a:lvl1pPr algn="ctr">
              <a:defRPr sz="6000"/>
            </a:lvl1pPr>
          </a:lstStyle>
          <a:p>
            <a:r>
              <a:rPr lang="en-US" smtClean="0"/>
              <a:t>Click to edit Master title style</a:t>
            </a:r>
            <a:endParaRPr/>
          </a:p>
        </p:txBody>
      </p:sp>
      <p:sp>
        <p:nvSpPr>
          <p:cNvPr id="3" name="Subtitle 2"/>
          <p:cNvSpPr>
            <a:spLocks noGrp="1"/>
          </p:cNvSpPr>
          <p:nvPr>
            <p:ph type="subTitle" idx="1"/>
          </p:nvPr>
        </p:nvSpPr>
        <p:spPr>
          <a:xfrm>
            <a:off x="1295400" y="3749040"/>
            <a:ext cx="9601200" cy="914400"/>
          </a:xfrm>
        </p:spPr>
        <p:txBody>
          <a:bodyPr>
            <a:normAutofit/>
          </a:bodyPr>
          <a:lstStyle>
            <a:lvl1pPr marL="0" indent="0" algn="ctr">
              <a:spcBef>
                <a:spcPts val="0"/>
              </a:spcBef>
              <a:buNone/>
              <a:defRPr sz="2400" cap="all" baseline="0"/>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6DFF08F-DC6B-4601-B491-B0F83F6DD2DA}" type="datetimeFigureOut">
              <a:rPr lang="en-US" dirty="0"/>
              <a:t>16/07/2016</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1712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3952524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D9AD5-F248-4919-864A-CFD76CC027D6}"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8162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06EF73-9DB8-4763-865F-2F88181A4732}" type="slidenum">
              <a:rPr lang="en-US" smtClean="0"/>
              <a:t>‹#›</a:t>
            </a:fld>
            <a:endParaRPr lang="en-US"/>
          </a:p>
        </p:txBody>
      </p:sp>
    </p:spTree>
    <p:extLst>
      <p:ext uri="{BB962C8B-B14F-4D97-AF65-F5344CB8AC3E}">
        <p14:creationId xmlns:p14="http://schemas.microsoft.com/office/powerpoint/2010/main" val="312351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1176086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1545100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1151509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3503885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2096786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3384188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1850303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flipV="1">
            <a:off x="0" y="6309360"/>
            <a:ext cx="12188825" cy="548640"/>
            <a:chOff x="0" y="0"/>
            <a:chExt cx="12188825" cy="713232"/>
          </a:xfrm>
        </p:grpSpPr>
        <p:sp>
          <p:nvSpPr>
            <p:cNvPr id="9" name="Rectangle 8"/>
            <p:cNvSpPr/>
            <p:nvPr/>
          </p:nvSpPr>
          <p:spPr>
            <a:xfrm flipV="1">
              <a:off x="0" y="59436"/>
              <a:ext cx="12188825" cy="653796"/>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1" name="Group 10"/>
          <p:cNvGrpSpPr/>
          <p:nvPr/>
        </p:nvGrpSpPr>
        <p:grpSpPr>
          <a:xfrm>
            <a:off x="16736" y="0"/>
            <a:ext cx="12188825" cy="548640"/>
            <a:chOff x="0" y="0"/>
            <a:chExt cx="12188825" cy="713232"/>
          </a:xfrm>
        </p:grpSpPr>
        <p:sp>
          <p:nvSpPr>
            <p:cNvPr id="12" name="Rectangle 11"/>
            <p:cNvSpPr/>
            <p:nvPr/>
          </p:nvSpPr>
          <p:spPr>
            <a:xfrm flipV="1">
              <a:off x="0" y="59436"/>
              <a:ext cx="12188825" cy="653796"/>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
        <p:nvSpPr>
          <p:cNvPr id="2" name="Title 1"/>
          <p:cNvSpPr>
            <a:spLocks noGrp="1"/>
          </p:cNvSpPr>
          <p:nvPr>
            <p:ph type="title"/>
          </p:nvPr>
        </p:nvSpPr>
        <p:spPr>
          <a:xfrm>
            <a:off x="1295400" y="1188720"/>
            <a:ext cx="9601200" cy="2514600"/>
          </a:xfrm>
        </p:spPr>
        <p:txBody>
          <a:bodyPr anchor="b">
            <a:normAutofit/>
          </a:bodyPr>
          <a:lstStyle>
            <a:lvl1pPr algn="ctr">
              <a:defRPr sz="5400" b="0">
                <a:solidFill>
                  <a:schemeClr val="tx1">
                    <a:lumMod val="75000"/>
                  </a:schemeClr>
                </a:solidFill>
              </a:defRPr>
            </a:lvl1pPr>
          </a:lstStyle>
          <a:p>
            <a:r>
              <a:rPr lang="en-US" smtClean="0"/>
              <a:t>Click to edit Master title style</a:t>
            </a:r>
            <a:endParaRPr/>
          </a:p>
        </p:txBody>
      </p:sp>
      <p:sp>
        <p:nvSpPr>
          <p:cNvPr id="3" name="Text Placeholder 2"/>
          <p:cNvSpPr>
            <a:spLocks noGrp="1"/>
          </p:cNvSpPr>
          <p:nvPr>
            <p:ph type="body" idx="1"/>
          </p:nvPr>
        </p:nvSpPr>
        <p:spPr>
          <a:xfrm>
            <a:off x="1295400" y="3749040"/>
            <a:ext cx="9601200" cy="914400"/>
          </a:xfrm>
        </p:spPr>
        <p:txBody>
          <a:bodyPr anchor="t"/>
          <a:lstStyle>
            <a:lvl1pPr marL="0" indent="0" algn="ctr">
              <a:spcBef>
                <a:spcPts val="0"/>
              </a:spcBef>
              <a:buNone/>
              <a:defRPr sz="2000" cap="all"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71584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341120" y="1673352"/>
            <a:ext cx="4572000" cy="4343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78880" y="1673352"/>
            <a:ext cx="4572000" cy="4343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D06EF73-9DB8-4763-865F-2F88181A4732}" type="slidenum">
              <a:rPr/>
              <a:t>‹#›</a:t>
            </a:fld>
            <a:endParaRPr/>
          </a:p>
        </p:txBody>
      </p:sp>
    </p:spTree>
    <p:extLst>
      <p:ext uri="{BB962C8B-B14F-4D97-AF65-F5344CB8AC3E}">
        <p14:creationId xmlns:p14="http://schemas.microsoft.com/office/powerpoint/2010/main" val="2923056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1341120" y="1600200"/>
            <a:ext cx="4572000" cy="758952"/>
          </a:xfrm>
        </p:spPr>
        <p:txBody>
          <a:bodyPr anchor="ctr">
            <a:normAutofit/>
          </a:bodyPr>
          <a:lstStyle>
            <a:lvl1pPr marL="0" indent="0">
              <a:spcBef>
                <a:spcPts val="0"/>
              </a:spcBef>
              <a:buNone/>
              <a:defRPr sz="20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41120" y="2441448"/>
            <a:ext cx="4572000" cy="358444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78880" y="1600200"/>
            <a:ext cx="4572000" cy="758952"/>
          </a:xfrm>
        </p:spPr>
        <p:txBody>
          <a:bodyPr anchor="ctr">
            <a:normAutofit/>
          </a:bodyPr>
          <a:lstStyle>
            <a:lvl1pPr marL="0" indent="0">
              <a:spcBef>
                <a:spcPts val="0"/>
              </a:spcBef>
              <a:buNone/>
              <a:defRPr sz="20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78880" y="2441448"/>
            <a:ext cx="4572000" cy="358444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0570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0" y="0"/>
            <a:ext cx="12188825" cy="548640"/>
            <a:chOff x="0" y="0"/>
            <a:chExt cx="12188825" cy="713232"/>
          </a:xfrm>
        </p:grpSpPr>
        <p:sp>
          <p:nvSpPr>
            <p:cNvPr id="9" name="Rectangle 8"/>
            <p:cNvSpPr/>
            <p:nvPr/>
          </p:nvSpPr>
          <p:spPr>
            <a:xfrm flipV="1">
              <a:off x="0" y="59436"/>
              <a:ext cx="12188825" cy="653796"/>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8138160" y="1828800"/>
            <a:ext cx="3657600" cy="2286000"/>
          </a:xfrm>
        </p:spPr>
        <p:txBody>
          <a:bodyPr anchor="b">
            <a:normAutofit/>
          </a:bodyPr>
          <a:lstStyle>
            <a:lvl1pPr>
              <a:defRPr sz="3400" b="0"/>
            </a:lvl1pPr>
          </a:lstStyle>
          <a:p>
            <a:r>
              <a:rPr lang="en-US" smtClean="0"/>
              <a:t>Click to edit Master title style</a:t>
            </a:r>
            <a:endParaRPr/>
          </a:p>
        </p:txBody>
      </p:sp>
      <p:sp>
        <p:nvSpPr>
          <p:cNvPr id="3" name="Content Placeholder 2"/>
          <p:cNvSpPr>
            <a:spLocks noGrp="1"/>
          </p:cNvSpPr>
          <p:nvPr>
            <p:ph idx="1"/>
          </p:nvPr>
        </p:nvSpPr>
        <p:spPr>
          <a:xfrm>
            <a:off x="548640" y="1005840"/>
            <a:ext cx="7223760" cy="493776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8138160" y="4206240"/>
            <a:ext cx="3657600" cy="1645920"/>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38160" y="1828800"/>
            <a:ext cx="3657600" cy="2286000"/>
          </a:xfrm>
        </p:spPr>
        <p:txBody>
          <a:bodyPr anchor="b">
            <a:normAutofit/>
          </a:bodyPr>
          <a:lstStyle>
            <a:lvl1pPr>
              <a:defRPr sz="3400" b="0"/>
            </a:lvl1pPr>
          </a:lstStyle>
          <a:p>
            <a:r>
              <a:rPr lang="en-US" smtClean="0"/>
              <a:t>Click to edit Master title style</a:t>
            </a:r>
            <a:endParaRPr/>
          </a:p>
        </p:txBody>
      </p:sp>
      <p:sp>
        <p:nvSpPr>
          <p:cNvPr id="3" name="Picture Placeholder 2"/>
          <p:cNvSpPr>
            <a:spLocks noGrp="1"/>
          </p:cNvSpPr>
          <p:nvPr>
            <p:ph type="pic" idx="1"/>
          </p:nvPr>
        </p:nvSpPr>
        <p:spPr>
          <a:xfrm>
            <a:off x="548640" y="548640"/>
            <a:ext cx="6675120" cy="5760720"/>
          </a:xfrm>
          <a:noFill/>
        </p:spPr>
        <p:txBody>
          <a:bodyPr/>
          <a:lstStyle>
            <a:lvl1pPr marL="0" indent="0" algn="ctr">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8138160" y="4206240"/>
            <a:ext cx="3657600" cy="1645920"/>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grpSp>
        <p:nvGrpSpPr>
          <p:cNvPr id="8" name="Group 7"/>
          <p:cNvGrpSpPr/>
          <p:nvPr/>
        </p:nvGrpSpPr>
        <p:grpSpPr>
          <a:xfrm>
            <a:off x="0" y="0"/>
            <a:ext cx="7772400" cy="548640"/>
            <a:chOff x="0" y="0"/>
            <a:chExt cx="12188825" cy="713232"/>
          </a:xfrm>
        </p:grpSpPr>
        <p:sp>
          <p:nvSpPr>
            <p:cNvPr id="9" name="Rectangle 8"/>
            <p:cNvSpPr/>
            <p:nvPr/>
          </p:nvSpPr>
          <p:spPr>
            <a:xfrm flipV="1">
              <a:off x="0" y="59436"/>
              <a:ext cx="12188825" cy="653796"/>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1" name="Group 10"/>
          <p:cNvGrpSpPr/>
          <p:nvPr/>
        </p:nvGrpSpPr>
        <p:grpSpPr>
          <a:xfrm flipV="1">
            <a:off x="0" y="6309360"/>
            <a:ext cx="7772400" cy="548640"/>
            <a:chOff x="0" y="0"/>
            <a:chExt cx="12188825" cy="713232"/>
          </a:xfrm>
        </p:grpSpPr>
        <p:sp>
          <p:nvSpPr>
            <p:cNvPr id="12" name="Rectangle 11"/>
            <p:cNvSpPr/>
            <p:nvPr/>
          </p:nvSpPr>
          <p:spPr>
            <a:xfrm flipV="1">
              <a:off x="0" y="59436"/>
              <a:ext cx="12188825" cy="653796"/>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4" name="Group 13"/>
          <p:cNvGrpSpPr/>
          <p:nvPr/>
        </p:nvGrpSpPr>
        <p:grpSpPr>
          <a:xfrm rot="5400000" flipV="1">
            <a:off x="-3154680" y="3154680"/>
            <a:ext cx="6858000" cy="548640"/>
            <a:chOff x="0" y="0"/>
            <a:chExt cx="12188825" cy="713232"/>
          </a:xfrm>
        </p:grpSpPr>
        <p:sp>
          <p:nvSpPr>
            <p:cNvPr id="15" name="Rectangle 14"/>
            <p:cNvSpPr/>
            <p:nvPr/>
          </p:nvSpPr>
          <p:spPr>
            <a:xfrm flipV="1">
              <a:off x="0" y="59436"/>
              <a:ext cx="12188825" cy="653796"/>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7" name="Group 16"/>
          <p:cNvGrpSpPr/>
          <p:nvPr/>
        </p:nvGrpSpPr>
        <p:grpSpPr>
          <a:xfrm rot="16200000" flipH="1" flipV="1">
            <a:off x="4069079" y="3154681"/>
            <a:ext cx="6858000" cy="548640"/>
            <a:chOff x="0" y="0"/>
            <a:chExt cx="12188825" cy="713232"/>
          </a:xfrm>
        </p:grpSpPr>
        <p:sp>
          <p:nvSpPr>
            <p:cNvPr id="18" name="Rectangle 17"/>
            <p:cNvSpPr/>
            <p:nvPr/>
          </p:nvSpPr>
          <p:spPr>
            <a:xfrm flipV="1">
              <a:off x="0" y="59436"/>
              <a:ext cx="12188825" cy="653796"/>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bwMode="auto">
          <a:xfrm flipV="1">
            <a:off x="0" y="6309360"/>
            <a:ext cx="12188825" cy="548640"/>
            <a:chOff x="0" y="0"/>
            <a:chExt cx="12188825" cy="713232"/>
          </a:xfrm>
        </p:grpSpPr>
        <p:sp>
          <p:nvSpPr>
            <p:cNvPr id="9" name="Rectangle 8"/>
            <p:cNvSpPr/>
            <p:nvPr/>
          </p:nvSpPr>
          <p:spPr bwMode="auto">
            <a:xfrm flipV="1">
              <a:off x="0" y="59436"/>
              <a:ext cx="12188825" cy="653796"/>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bwMode="auto">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341120" y="438912"/>
            <a:ext cx="9509760" cy="1088136"/>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341120" y="1673352"/>
            <a:ext cx="950976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8875776" y="6391656"/>
            <a:ext cx="960120" cy="237744"/>
          </a:xfrm>
          <a:prstGeom prst="rect">
            <a:avLst/>
          </a:prstGeom>
        </p:spPr>
        <p:txBody>
          <a:bodyPr vert="horz" lIns="91440" tIns="45720" rIns="91440" bIns="45720" rtlCol="0" anchor="ctr"/>
          <a:lstStyle>
            <a:lvl1pPr algn="r">
              <a:defRPr sz="800">
                <a:solidFill>
                  <a:schemeClr val="tx1"/>
                </a:solidFill>
              </a:defRPr>
            </a:lvl1pPr>
          </a:lstStyle>
          <a:p>
            <a:endParaRPr/>
          </a:p>
        </p:txBody>
      </p:sp>
      <p:sp>
        <p:nvSpPr>
          <p:cNvPr id="5" name="Footer Placeholder 4"/>
          <p:cNvSpPr>
            <a:spLocks noGrp="1"/>
          </p:cNvSpPr>
          <p:nvPr>
            <p:ph type="ftr" sz="quarter" idx="3"/>
          </p:nvPr>
        </p:nvSpPr>
        <p:spPr>
          <a:xfrm>
            <a:off x="1341120" y="6391656"/>
            <a:ext cx="7159752" cy="237744"/>
          </a:xfrm>
          <a:prstGeom prst="rect">
            <a:avLst/>
          </a:prstGeom>
        </p:spPr>
        <p:txBody>
          <a:bodyPr vert="horz" lIns="91440" tIns="45720" rIns="91440" bIns="45720" rtlCol="0" anchor="ctr"/>
          <a:lstStyle>
            <a:lvl1pPr algn="l">
              <a:defRPr sz="800" cap="all" baseline="0">
                <a:solidFill>
                  <a:schemeClr val="tx1"/>
                </a:solidFill>
              </a:defRPr>
            </a:lvl1pPr>
          </a:lstStyle>
          <a:p>
            <a:endParaRPr/>
          </a:p>
        </p:txBody>
      </p:sp>
      <p:sp>
        <p:nvSpPr>
          <p:cNvPr id="6" name="Slide Number Placeholder 5"/>
          <p:cNvSpPr>
            <a:spLocks noGrp="1"/>
          </p:cNvSpPr>
          <p:nvPr>
            <p:ph type="sldNum" sz="quarter" idx="4"/>
          </p:nvPr>
        </p:nvSpPr>
        <p:spPr>
          <a:xfrm>
            <a:off x="10210800" y="6391656"/>
            <a:ext cx="640080" cy="237744"/>
          </a:xfrm>
          <a:prstGeom prst="rect">
            <a:avLst/>
          </a:prstGeom>
        </p:spPr>
        <p:txBody>
          <a:bodyPr vert="horz" lIns="91440" tIns="45720" rIns="91440" bIns="45720" rtlCol="0" anchor="ctr"/>
          <a:lstStyle>
            <a:lvl1pPr algn="r">
              <a:defRPr sz="800">
                <a:solidFill>
                  <a:schemeClr val="tx1"/>
                </a:solidFill>
              </a:defRPr>
            </a:lvl1pPr>
          </a:lstStyle>
          <a:p>
            <a:fld id="{CA8D9AD5-F248-4919-864A-CFD76CC027D6}" type="slidenum">
              <a:rPr/>
              <a:pPr/>
              <a:t>‹#›</a:t>
            </a:fld>
            <a:endParaRPr/>
          </a:p>
        </p:txBody>
      </p:sp>
    </p:spTree>
    <p:extLst>
      <p:ext uri="{BB962C8B-B14F-4D97-AF65-F5344CB8AC3E}">
        <p14:creationId xmlns:p14="http://schemas.microsoft.com/office/powerpoint/2010/main" val="2563760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marL="0" indent="0" algn="l" defTabSz="914400" rtl="0" eaLnBrk="1" latinLnBrk="0" hangingPunct="1">
        <a:lnSpc>
          <a:spcPct val="90000"/>
        </a:lnSpc>
        <a:spcBef>
          <a:spcPct val="0"/>
        </a:spcBef>
        <a:buFont typeface="Arial" pitchFamily="34" charset="0"/>
        <a:buNone/>
        <a:defRPr sz="3400" kern="1200">
          <a:solidFill>
            <a:schemeClr val="tx1">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SzPct val="8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SzPct val="80000"/>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pos="3840" userDrawn="1">
          <p15:clr>
            <a:srgbClr val="F26B43"/>
          </p15:clr>
        </p15:guide>
        <p15:guide id="5" orient="horz" pos="216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CA8D9AD5-F248-4919-864A-CFD76CC027D6}" type="slidenum">
              <a:rPr lang="en-US" smtClean="0"/>
              <a:pPr/>
              <a:t>‹#›</a:t>
            </a:fld>
            <a:endParaRPr lang="en-US"/>
          </a:p>
        </p:txBody>
      </p:sp>
    </p:spTree>
    <p:extLst>
      <p:ext uri="{BB962C8B-B14F-4D97-AF65-F5344CB8AC3E}">
        <p14:creationId xmlns:p14="http://schemas.microsoft.com/office/powerpoint/2010/main" val="381830806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rethinkrealestatenj.com/wp-content/uploads/2015/08/Ask-The-Right-Questions-.jp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hyperlink" Target="http://i.stack.imgur.com/EMCvY.pn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hyperlink" Target="http://blog.enbake.com/files/2010/07/1234.jpg" TargetMode="Externa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640938" y="851670"/>
            <a:ext cx="6701051" cy="1015663"/>
          </a:xfrm>
          <a:prstGeom prst="rect">
            <a:avLst/>
          </a:prstGeom>
          <a:noFill/>
        </p:spPr>
        <p:txBody>
          <a:bodyPr wrap="square" rtlCol="0">
            <a:spAutoFit/>
          </a:bodyPr>
          <a:lstStyle/>
          <a:p>
            <a:pPr algn="ctr"/>
            <a:r>
              <a:rPr lang="en-US" sz="2000">
                <a:ln w="0"/>
                <a:solidFill>
                  <a:prstClr val="black"/>
                </a:solidFill>
                <a:effectLst>
                  <a:outerShdw blurRad="38100" dist="19050" dir="2700000" algn="tl" rotWithShape="0">
                    <a:prstClr val="black">
                      <a:alpha val="40000"/>
                    </a:prstClr>
                  </a:outerShdw>
                </a:effectLst>
                <a:latin typeface="Times New Roman" panose="02020603050405020304" pitchFamily="18" charset="0"/>
                <a:cs typeface="Times New Roman" panose="02020603050405020304" pitchFamily="18" charset="0"/>
              </a:rPr>
              <a:t>TRƯỜNG ĐẠI HỌC KHOA HỌC TỰ NHIÊN</a:t>
            </a:r>
          </a:p>
          <a:p>
            <a:pPr algn="ctr"/>
            <a:r>
              <a:rPr lang="en-US" sz="2000">
                <a:ln w="0"/>
                <a:solidFill>
                  <a:prstClr val="black"/>
                </a:solidFill>
                <a:effectLst>
                  <a:outerShdw blurRad="38100" dist="19050" dir="2700000" algn="tl" rotWithShape="0">
                    <a:prstClr val="black">
                      <a:alpha val="40000"/>
                    </a:prstClr>
                  </a:outerShdw>
                </a:effectLst>
                <a:latin typeface="Times New Roman" panose="02020603050405020304" pitchFamily="18" charset="0"/>
                <a:cs typeface="Times New Roman" panose="02020603050405020304" pitchFamily="18" charset="0"/>
              </a:rPr>
              <a:t>KHOA CÔNG NGHỆ THÔNG </a:t>
            </a:r>
            <a:r>
              <a:rPr lang="en-US" sz="2000" smtClean="0">
                <a:ln w="0"/>
                <a:solidFill>
                  <a:prstClr val="black"/>
                </a:solidFill>
                <a:effectLst>
                  <a:outerShdw blurRad="38100" dist="19050" dir="2700000" algn="tl" rotWithShape="0">
                    <a:prstClr val="black">
                      <a:alpha val="40000"/>
                    </a:prstClr>
                  </a:outerShdw>
                </a:effectLst>
                <a:latin typeface="Times New Roman" panose="02020603050405020304" pitchFamily="18" charset="0"/>
                <a:cs typeface="Times New Roman" panose="02020603050405020304" pitchFamily="18" charset="0"/>
              </a:rPr>
              <a:t>TIN</a:t>
            </a:r>
          </a:p>
          <a:p>
            <a:pPr algn="ctr"/>
            <a:r>
              <a:rPr lang="en-US" sz="2000" smtClean="0">
                <a:ln w="0"/>
                <a:solidFill>
                  <a:prstClr val="black"/>
                </a:solidFill>
                <a:effectLst>
                  <a:outerShdw blurRad="38100" dist="19050" dir="2700000" algn="tl" rotWithShape="0">
                    <a:prstClr val="black">
                      <a:alpha val="40000"/>
                    </a:prstClr>
                  </a:outerShdw>
                </a:effectLst>
                <a:latin typeface="Times New Roman" panose="02020603050405020304" pitchFamily="18" charset="0"/>
                <a:cs typeface="Times New Roman" panose="02020603050405020304" pitchFamily="18" charset="0"/>
              </a:rPr>
              <a:t>LỚP CỬ NHÂN TÀI NĂNG 2012</a:t>
            </a:r>
            <a:endParaRPr lang="en-US" sz="2000">
              <a:ln w="0"/>
              <a:solidFill>
                <a:prstClr val="black"/>
              </a:solidFill>
              <a:effectLst>
                <a:outerShdw blurRad="38100" dist="1905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8" name="TextBox 7"/>
          <p:cNvSpPr txBox="1"/>
          <p:nvPr/>
        </p:nvSpPr>
        <p:spPr>
          <a:xfrm>
            <a:off x="1883102" y="2382593"/>
            <a:ext cx="8523027" cy="1323439"/>
          </a:xfrm>
          <a:prstGeom prst="rect">
            <a:avLst/>
          </a:prstGeom>
          <a:noFill/>
        </p:spPr>
        <p:txBody>
          <a:bodyPr wrap="square" rtlCol="0">
            <a:spAutoFit/>
          </a:bodyPr>
          <a:lstStyle/>
          <a:p>
            <a:pPr algn="ctr"/>
            <a:r>
              <a:rPr lang="en-US" sz="4000" b="1" smtClean="0">
                <a:solidFill>
                  <a:srgbClr val="0000FF"/>
                </a:solidFill>
                <a:latin typeface="Times New Roman" panose="02020603050405020304" pitchFamily="18" charset="0"/>
                <a:cs typeface="Times New Roman" panose="02020603050405020304" pitchFamily="18" charset="0"/>
              </a:rPr>
              <a:t>MẠNG XÃ HỘI CHIA SẺ ĐỊA ĐIỂM TRÊN THIẾT BỊ ANDROID </a:t>
            </a:r>
            <a:endParaRPr lang="en-US" sz="4000" b="1">
              <a:solidFill>
                <a:srgbClr val="0000FF"/>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7336150" y="4221290"/>
            <a:ext cx="3069979" cy="1754326"/>
          </a:xfrm>
          <a:prstGeom prst="rect">
            <a:avLst/>
          </a:prstGeom>
          <a:noFill/>
        </p:spPr>
        <p:txBody>
          <a:bodyPr wrap="square" rtlCol="0">
            <a:spAutoFit/>
          </a:bodyPr>
          <a:lstStyle/>
          <a:p>
            <a:r>
              <a:rPr lang="en-US" smtClean="0">
                <a:latin typeface="Times New Roman" panose="02020603050405020304" pitchFamily="18" charset="0"/>
                <a:cs typeface="Times New Roman" panose="02020603050405020304" pitchFamily="18" charset="0"/>
              </a:rPr>
              <a:t>Sinh viên thực hiện:</a:t>
            </a:r>
          </a:p>
          <a:p>
            <a:r>
              <a:rPr lang="en-US" smtClean="0">
                <a:latin typeface="Times New Roman" panose="02020603050405020304" pitchFamily="18" charset="0"/>
                <a:cs typeface="Times New Roman" panose="02020603050405020304" pitchFamily="18" charset="0"/>
              </a:rPr>
              <a:t>1212264 – Hoàng Văn Ngọc</a:t>
            </a:r>
          </a:p>
          <a:p>
            <a:r>
              <a:rPr lang="en-US" smtClean="0">
                <a:latin typeface="Times New Roman" panose="02020603050405020304" pitchFamily="18" charset="0"/>
                <a:cs typeface="Times New Roman" panose="02020603050405020304" pitchFamily="18" charset="0"/>
              </a:rPr>
              <a:t>1212501 – Nguyễn Văn Tường </a:t>
            </a:r>
          </a:p>
          <a:p>
            <a:endParaRPr lang="en-US">
              <a:latin typeface="Times New Roman" panose="02020603050405020304" pitchFamily="18" charset="0"/>
              <a:cs typeface="Times New Roman" panose="02020603050405020304" pitchFamily="18" charset="0"/>
            </a:endParaRPr>
          </a:p>
          <a:p>
            <a:r>
              <a:rPr lang="en-US" smtClean="0">
                <a:latin typeface="Times New Roman" panose="02020603050405020304" pitchFamily="18" charset="0"/>
                <a:cs typeface="Times New Roman" panose="02020603050405020304" pitchFamily="18" charset="0"/>
              </a:rPr>
              <a:t>Giáo viên hướng dẫn:</a:t>
            </a:r>
          </a:p>
          <a:p>
            <a:r>
              <a:rPr lang="en-US" smtClean="0">
                <a:latin typeface="Times New Roman" panose="02020603050405020304" pitchFamily="18" charset="0"/>
                <a:cs typeface="Times New Roman" panose="02020603050405020304" pitchFamily="18" charset="0"/>
              </a:rPr>
              <a:t>TS. Đinh Bá Tiến</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154260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68787" y="2004848"/>
            <a:ext cx="9966960" cy="2926080"/>
          </a:xfrm>
        </p:spPr>
        <p:txBody>
          <a:bodyPr/>
          <a:lstStyle/>
          <a:p>
            <a:r>
              <a:rPr lang="en-US" smtClean="0"/>
              <a:t>Cảm ơn quý thầy cô và các bạn đã chú ý lắng nghe</a:t>
            </a:r>
            <a:r>
              <a:rPr lang="en-US" smtClean="0"/>
              <a:t/>
            </a:r>
            <a:br>
              <a:rPr lang="en-US" smtClean="0"/>
            </a:br>
            <a:endParaRPr lang="en-US"/>
          </a:p>
        </p:txBody>
      </p:sp>
      <p:sp>
        <p:nvSpPr>
          <p:cNvPr id="2" name="Slide Number Placeholder 1"/>
          <p:cNvSpPr>
            <a:spLocks noGrp="1"/>
          </p:cNvSpPr>
          <p:nvPr>
            <p:ph type="sldNum" sz="quarter" idx="12"/>
          </p:nvPr>
        </p:nvSpPr>
        <p:spPr/>
        <p:txBody>
          <a:bodyPr/>
          <a:lstStyle/>
          <a:p>
            <a:fld id="{CA8D9AD5-F248-4919-864A-CFD76CC027D6}" type="slidenum">
              <a:rPr lang="en-US" sz="1600" smtClean="0"/>
              <a:t>10</a:t>
            </a:fld>
            <a:endParaRPr lang="en-US"/>
          </a:p>
        </p:txBody>
      </p:sp>
      <p:pic>
        <p:nvPicPr>
          <p:cNvPr id="1026" name="Picture 2" descr="http://threatgeek.typepad.com/.a/6a0147e41f3c0a970b01b8d078f0b4970c-p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4944" y="4280564"/>
            <a:ext cx="3186140" cy="2125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9775780"/>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8D9AD5-F248-4919-864A-CFD76CC027D6}" type="slidenum">
              <a:rPr lang="en-US" sz="1600" smtClean="0"/>
              <a:t>2</a:t>
            </a:fld>
            <a:endParaRPr lang="en-US" sz="1600"/>
          </a:p>
        </p:txBody>
      </p:sp>
      <p:sp>
        <p:nvSpPr>
          <p:cNvPr id="6" name="TextBox 5"/>
          <p:cNvSpPr txBox="1"/>
          <p:nvPr/>
        </p:nvSpPr>
        <p:spPr>
          <a:xfrm>
            <a:off x="2027743" y="1019604"/>
            <a:ext cx="5691116" cy="1107996"/>
          </a:xfrm>
          <a:prstGeom prst="rect">
            <a:avLst/>
          </a:prstGeom>
          <a:noFill/>
        </p:spPr>
        <p:txBody>
          <a:bodyPr wrap="square" rtlCol="0">
            <a:spAutoFit/>
          </a:bodyPr>
          <a:lstStyle/>
          <a:p>
            <a:r>
              <a:rPr lang="en-US" sz="4800" smtClean="0">
                <a:solidFill>
                  <a:srgbClr val="0000FF"/>
                </a:solidFill>
                <a:latin typeface="Times New Roman" panose="02020603050405020304" pitchFamily="18" charset="0"/>
                <a:cs typeface="Times New Roman" panose="02020603050405020304" pitchFamily="18" charset="0"/>
              </a:rPr>
              <a:t>Nội dung:</a:t>
            </a:r>
          </a:p>
          <a:p>
            <a:endParaRPr lang="en-US">
              <a:solidFill>
                <a:srgbClr val="0000FF"/>
              </a:solidFill>
            </a:endParaRPr>
          </a:p>
        </p:txBody>
      </p:sp>
      <p:sp>
        <p:nvSpPr>
          <p:cNvPr id="7" name="TextBox 6"/>
          <p:cNvSpPr txBox="1"/>
          <p:nvPr/>
        </p:nvSpPr>
        <p:spPr>
          <a:xfrm>
            <a:off x="2807714" y="2127600"/>
            <a:ext cx="8043166" cy="1938992"/>
          </a:xfrm>
          <a:prstGeom prst="rect">
            <a:avLst/>
          </a:prstGeom>
          <a:noFill/>
        </p:spPr>
        <p:txBody>
          <a:bodyPr wrap="square" rtlCol="0">
            <a:spAutoFit/>
          </a:bodyPr>
          <a:lstStyle/>
          <a:p>
            <a:pPr marL="342900" indent="-342900">
              <a:buFont typeface="+mj-lt"/>
              <a:buAutoNum type="arabicPeriod"/>
            </a:pPr>
            <a:r>
              <a:rPr lang="en-US" sz="3000" b="1" smtClean="0">
                <a:latin typeface="Times New Roman" panose="02020603050405020304" pitchFamily="18" charset="0"/>
                <a:cs typeface="Times New Roman" panose="02020603050405020304" pitchFamily="18" charset="0"/>
              </a:rPr>
              <a:t>Giới thiệu đề tài.</a:t>
            </a:r>
            <a:endParaRPr lang="en-US" sz="3000" b="1"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smtClean="0">
                <a:latin typeface="Times New Roman" panose="02020603050405020304" pitchFamily="18" charset="0"/>
                <a:cs typeface="Times New Roman" panose="02020603050405020304" pitchFamily="18" charset="0"/>
              </a:rPr>
              <a:t>Xây dựng ứng dụng.</a:t>
            </a:r>
            <a:endParaRPr lang="en-US" sz="3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smtClean="0">
                <a:latin typeface="Times New Roman" panose="02020603050405020304" pitchFamily="18" charset="0"/>
                <a:cs typeface="Times New Roman" panose="02020603050405020304" pitchFamily="18" charset="0"/>
              </a:rPr>
              <a:t>Các vấn đề khó khăn và giải pháp.</a:t>
            </a:r>
            <a:endParaRPr lang="en-US" sz="3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smtClean="0">
                <a:latin typeface="Times New Roman" panose="02020603050405020304" pitchFamily="18" charset="0"/>
                <a:cs typeface="Times New Roman" panose="02020603050405020304" pitchFamily="18" charset="0"/>
              </a:rPr>
              <a:t>Demo.</a:t>
            </a:r>
            <a:endParaRPr lang="en-US" sz="3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1137450"/>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8D9AD5-F248-4919-864A-CFD76CC027D6}" type="slidenum">
              <a:rPr lang="en-US" sz="1600" smtClean="0"/>
              <a:t>3</a:t>
            </a:fld>
            <a:endParaRPr lang="en-US" sz="1600"/>
          </a:p>
        </p:txBody>
      </p:sp>
      <p:sp>
        <p:nvSpPr>
          <p:cNvPr id="6" name="TextBox 5"/>
          <p:cNvSpPr txBox="1"/>
          <p:nvPr/>
        </p:nvSpPr>
        <p:spPr>
          <a:xfrm>
            <a:off x="2027743" y="1019604"/>
            <a:ext cx="5691116" cy="1107996"/>
          </a:xfrm>
          <a:prstGeom prst="rect">
            <a:avLst/>
          </a:prstGeom>
          <a:noFill/>
        </p:spPr>
        <p:txBody>
          <a:bodyPr wrap="square" rtlCol="0">
            <a:spAutoFit/>
          </a:bodyPr>
          <a:lstStyle/>
          <a:p>
            <a:r>
              <a:rPr lang="en-US" sz="4800" smtClean="0">
                <a:solidFill>
                  <a:srgbClr val="0000FF"/>
                </a:solidFill>
                <a:latin typeface="Times New Roman" panose="02020603050405020304" pitchFamily="18" charset="0"/>
                <a:cs typeface="Times New Roman" panose="02020603050405020304" pitchFamily="18" charset="0"/>
              </a:rPr>
              <a:t>Nội dung:</a:t>
            </a:r>
          </a:p>
          <a:p>
            <a:endParaRPr lang="en-US">
              <a:solidFill>
                <a:srgbClr val="0000FF"/>
              </a:solidFill>
            </a:endParaRPr>
          </a:p>
        </p:txBody>
      </p:sp>
      <p:sp>
        <p:nvSpPr>
          <p:cNvPr id="7" name="TextBox 6"/>
          <p:cNvSpPr txBox="1"/>
          <p:nvPr/>
        </p:nvSpPr>
        <p:spPr>
          <a:xfrm>
            <a:off x="2807714" y="2127600"/>
            <a:ext cx="8043166" cy="1938992"/>
          </a:xfrm>
          <a:prstGeom prst="rect">
            <a:avLst/>
          </a:prstGeom>
          <a:noFill/>
        </p:spPr>
        <p:txBody>
          <a:bodyPr wrap="square" rtlCol="0">
            <a:spAutoFit/>
          </a:bodyPr>
          <a:lstStyle/>
          <a:p>
            <a:pPr marL="342900" indent="-342900">
              <a:buFont typeface="+mj-lt"/>
              <a:buAutoNum type="arabicPeriod"/>
            </a:pPr>
            <a:r>
              <a:rPr lang="en-US" sz="3000" smtClean="0">
                <a:latin typeface="Times New Roman" panose="02020603050405020304" pitchFamily="18" charset="0"/>
                <a:cs typeface="Times New Roman" panose="02020603050405020304" pitchFamily="18" charset="0"/>
              </a:rPr>
              <a:t>Giới thiệu đề tài.</a:t>
            </a:r>
            <a:endParaRPr lang="en-US" sz="3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b="1" smtClean="0">
                <a:latin typeface="Times New Roman" panose="02020603050405020304" pitchFamily="18" charset="0"/>
                <a:cs typeface="Times New Roman" panose="02020603050405020304" pitchFamily="18" charset="0"/>
              </a:rPr>
              <a:t>Xây dựng ứng dụng.</a:t>
            </a:r>
            <a:endParaRPr lang="en-US" sz="3000" b="1"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smtClean="0">
                <a:latin typeface="Times New Roman" panose="02020603050405020304" pitchFamily="18" charset="0"/>
                <a:cs typeface="Times New Roman" panose="02020603050405020304" pitchFamily="18" charset="0"/>
              </a:rPr>
              <a:t>Các vấn đề khó khăn và giải pháp.</a:t>
            </a:r>
            <a:endParaRPr lang="en-US" sz="3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smtClean="0">
                <a:latin typeface="Times New Roman" panose="02020603050405020304" pitchFamily="18" charset="0"/>
                <a:cs typeface="Times New Roman" panose="02020603050405020304" pitchFamily="18" charset="0"/>
              </a:rPr>
              <a:t>Demo.</a:t>
            </a:r>
            <a:endParaRPr lang="en-US" sz="3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6829401"/>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A8D9AD5-F248-4919-864A-CFD76CC027D6}" type="slidenum">
              <a:rPr lang="en-US" sz="1600" smtClean="0"/>
              <a:t>4</a:t>
            </a:fld>
            <a:endParaRPr lang="en-US"/>
          </a:p>
        </p:txBody>
      </p:sp>
      <p:sp>
        <p:nvSpPr>
          <p:cNvPr id="5" name="Title 1"/>
          <p:cNvSpPr>
            <a:spLocks noGrp="1"/>
          </p:cNvSpPr>
          <p:nvPr>
            <p:ph type="title"/>
          </p:nvPr>
        </p:nvSpPr>
        <p:spPr>
          <a:xfrm>
            <a:off x="365759" y="591022"/>
            <a:ext cx="5994084" cy="976183"/>
          </a:xfrm>
        </p:spPr>
        <p:txBody>
          <a:bodyPr>
            <a:normAutofit/>
          </a:bodyPr>
          <a:lstStyle/>
          <a:p>
            <a:r>
              <a:rPr lang="en-US" sz="4800">
                <a:solidFill>
                  <a:srgbClr val="0000FF"/>
                </a:solidFill>
                <a:latin typeface="Times New Roman" panose="02020603050405020304" pitchFamily="18" charset="0"/>
                <a:cs typeface="Times New Roman" panose="02020603050405020304" pitchFamily="18" charset="0"/>
              </a:rPr>
              <a:t>2</a:t>
            </a:r>
            <a:r>
              <a:rPr lang="en-US" sz="4800" smtClean="0">
                <a:solidFill>
                  <a:srgbClr val="0000FF"/>
                </a:solidFill>
                <a:latin typeface="Times New Roman" panose="02020603050405020304" pitchFamily="18" charset="0"/>
                <a:cs typeface="Times New Roman" panose="02020603050405020304" pitchFamily="18" charset="0"/>
              </a:rPr>
              <a:t>. Xây dựng ứng dụng:</a:t>
            </a:r>
            <a:endParaRPr lang="en-US" sz="4800" b="1" dirty="0">
              <a:solidFill>
                <a:srgbClr val="0000FF"/>
              </a:solidFill>
            </a:endParaRPr>
          </a:p>
        </p:txBody>
      </p:sp>
      <p:pic>
        <p:nvPicPr>
          <p:cNvPr id="1026" name="Picture 2" descr="http://rethinkrealestatenj.com/wp-content/uploads/2015/08/Ask-The-Right-Question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4113" y="1894080"/>
            <a:ext cx="4114800" cy="41148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205471" y="1617081"/>
            <a:ext cx="4563562" cy="553998"/>
          </a:xfrm>
          <a:prstGeom prst="rect">
            <a:avLst/>
          </a:prstGeom>
          <a:noFill/>
        </p:spPr>
        <p:txBody>
          <a:bodyPr wrap="square" rtlCol="0">
            <a:spAutoFit/>
          </a:bodyPr>
          <a:lstStyle/>
          <a:p>
            <a:pPr marL="457200" indent="-457200">
              <a:buFont typeface="Arial" panose="020B0604020202020204" pitchFamily="34" charset="0"/>
              <a:buChar char="•"/>
            </a:pPr>
            <a:r>
              <a:rPr lang="en-US" sz="3000" smtClean="0">
                <a:solidFill>
                  <a:srgbClr val="0070C0"/>
                </a:solidFill>
                <a:latin typeface="Times New Roman" panose="02020603050405020304" pitchFamily="18" charset="0"/>
                <a:cs typeface="Times New Roman" panose="02020603050405020304" pitchFamily="18" charset="0"/>
              </a:rPr>
              <a:t>Chức năng nhắc nhở:</a:t>
            </a:r>
          </a:p>
        </p:txBody>
      </p:sp>
      <p:sp>
        <p:nvSpPr>
          <p:cNvPr id="8" name="TextBox 7"/>
          <p:cNvSpPr txBox="1"/>
          <p:nvPr/>
        </p:nvSpPr>
        <p:spPr>
          <a:xfrm>
            <a:off x="145536" y="6187362"/>
            <a:ext cx="6683432" cy="646331"/>
          </a:xfrm>
          <a:prstGeom prst="rect">
            <a:avLst/>
          </a:prstGeom>
          <a:noFill/>
        </p:spPr>
        <p:txBody>
          <a:bodyPr wrap="square" rtlCol="0">
            <a:spAutoFit/>
          </a:bodyPr>
          <a:lstStyle/>
          <a:p>
            <a:r>
              <a:rPr lang="en-US" smtClean="0"/>
              <a:t>Nguồn: </a:t>
            </a:r>
            <a:r>
              <a:rPr lang="en-US">
                <a:hlinkClick r:id="rId4"/>
              </a:rPr>
              <a:t>http://rethinkrealestatenj.com/wp-content/uploads/2015/08/Ask-The-Right-Questions-.</a:t>
            </a:r>
            <a:r>
              <a:rPr lang="en-US" smtClean="0">
                <a:hlinkClick r:id="rId4"/>
              </a:rPr>
              <a:t>jpg</a:t>
            </a:r>
            <a:endParaRPr lang="en-US" smtClean="0"/>
          </a:p>
        </p:txBody>
      </p:sp>
      <p:sp>
        <p:nvSpPr>
          <p:cNvPr id="3" name="Rectangle 2"/>
          <p:cNvSpPr/>
          <p:nvPr/>
        </p:nvSpPr>
        <p:spPr>
          <a:xfrm rot="1762093">
            <a:off x="7070920" y="3084181"/>
            <a:ext cx="3063659" cy="923330"/>
          </a:xfrm>
          <a:prstGeom prst="rect">
            <a:avLst/>
          </a:prstGeom>
          <a:noFill/>
        </p:spPr>
        <p:txBody>
          <a:bodyPr wrap="none" lIns="91440" tIns="45720" rIns="91440" bIns="45720">
            <a:spAutoFit/>
          </a:bodyPr>
          <a:lstStyle/>
          <a:p>
            <a:pPr algn="ctr"/>
            <a:r>
              <a:rPr lang="en-US" sz="5400" smtClean="0">
                <a:ln w="0"/>
                <a:solidFill>
                  <a:srgbClr val="FF0000"/>
                </a:solidFill>
                <a:effectLst>
                  <a:outerShdw blurRad="38100" dist="19050" dir="2700000" algn="tl" rotWithShape="0">
                    <a:schemeClr val="dk1">
                      <a:alpha val="40000"/>
                    </a:schemeClr>
                  </a:outerShdw>
                </a:effectLst>
              </a:rPr>
              <a:t>TIME ???</a:t>
            </a:r>
            <a:endParaRPr lang="en-US" sz="5400" b="0" cap="none" spc="0">
              <a:ln w="0"/>
              <a:solidFill>
                <a:srgbClr val="FF0000"/>
              </a:solidFill>
              <a:effectLst>
                <a:outerShdw blurRad="38100" dist="19050" dir="2700000" algn="tl" rotWithShape="0">
                  <a:schemeClr val="dk1">
                    <a:alpha val="40000"/>
                  </a:schemeClr>
                </a:outerShdw>
              </a:effectLst>
            </a:endParaRPr>
          </a:p>
        </p:txBody>
      </p:sp>
      <p:sp>
        <p:nvSpPr>
          <p:cNvPr id="10" name="Rectangle 9"/>
          <p:cNvSpPr/>
          <p:nvPr/>
        </p:nvSpPr>
        <p:spPr>
          <a:xfrm rot="1762093">
            <a:off x="5659423" y="4182951"/>
            <a:ext cx="5229317" cy="923330"/>
          </a:xfrm>
          <a:prstGeom prst="rect">
            <a:avLst/>
          </a:prstGeom>
          <a:noFill/>
        </p:spPr>
        <p:txBody>
          <a:bodyPr wrap="none" lIns="91440" tIns="45720" rIns="91440" bIns="45720">
            <a:spAutoFit/>
          </a:bodyPr>
          <a:lstStyle/>
          <a:p>
            <a:pPr algn="ctr"/>
            <a:r>
              <a:rPr lang="en-US" sz="5400" smtClean="0">
                <a:ln w="0"/>
                <a:solidFill>
                  <a:srgbClr val="FF0000"/>
                </a:solidFill>
                <a:effectLst>
                  <a:outerShdw blurRad="38100" dist="19050" dir="2700000" algn="tl" rotWithShape="0">
                    <a:schemeClr val="dk1">
                      <a:alpha val="40000"/>
                    </a:schemeClr>
                  </a:outerShdw>
                </a:effectLst>
              </a:rPr>
              <a:t>REMEMBER ???</a:t>
            </a:r>
            <a:endParaRPr lang="en-US" sz="5400" b="0" cap="none" spc="0">
              <a:ln w="0"/>
              <a:solidFill>
                <a:srgbClr val="FF0000"/>
              </a:solidFill>
              <a:effectLst>
                <a:outerShdw blurRad="38100" dist="19050" dir="2700000" algn="tl" rotWithShape="0">
                  <a:schemeClr val="dk1">
                    <a:alpha val="40000"/>
                  </a:schemeClr>
                </a:outerShdw>
              </a:effectLst>
            </a:endParaRPr>
          </a:p>
        </p:txBody>
      </p:sp>
      <p:sp>
        <p:nvSpPr>
          <p:cNvPr id="11" name="Rectangle 10"/>
          <p:cNvSpPr/>
          <p:nvPr/>
        </p:nvSpPr>
        <p:spPr>
          <a:xfrm rot="1762093">
            <a:off x="7543345" y="2242756"/>
            <a:ext cx="3905236" cy="923330"/>
          </a:xfrm>
          <a:prstGeom prst="rect">
            <a:avLst/>
          </a:prstGeom>
          <a:noFill/>
        </p:spPr>
        <p:txBody>
          <a:bodyPr wrap="none" lIns="91440" tIns="45720" rIns="91440" bIns="45720">
            <a:spAutoFit/>
          </a:bodyPr>
          <a:lstStyle/>
          <a:p>
            <a:pPr algn="ctr"/>
            <a:r>
              <a:rPr lang="en-US" sz="5400" smtClean="0">
                <a:ln w="0"/>
                <a:solidFill>
                  <a:srgbClr val="FF0000"/>
                </a:solidFill>
                <a:effectLst>
                  <a:outerShdw blurRad="38100" dist="19050" dir="2700000" algn="tl" rotWithShape="0">
                    <a:schemeClr val="dk1">
                      <a:alpha val="40000"/>
                    </a:schemeClr>
                  </a:outerShdw>
                </a:effectLst>
              </a:rPr>
              <a:t>WHERE ???</a:t>
            </a:r>
            <a:endParaRPr lang="en-US" sz="5400" b="0" cap="none" spc="0">
              <a:ln w="0"/>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2083522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barn(inVertical)">
                                      <p:cBhvr>
                                        <p:cTn id="12" dur="500"/>
                                        <p:tgtEl>
                                          <p:spTgt spid="1026"/>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arn(inVertical)">
                                      <p:cBhvr>
                                        <p:cTn id="20" dur="500"/>
                                        <p:tgtEl>
                                          <p:spTgt spid="3"/>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arn(inVertical)">
                                      <p:cBhvr>
                                        <p:cTn id="23" dur="500"/>
                                        <p:tgtEl>
                                          <p:spTgt spid="10"/>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barn(inVertical)">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3" grpId="0"/>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A8D9AD5-F248-4919-864A-CFD76CC027D6}" type="slidenum">
              <a:rPr lang="en-US" sz="1600" smtClean="0"/>
              <a:t>5</a:t>
            </a:fld>
            <a:endParaRPr lang="en-US"/>
          </a:p>
        </p:txBody>
      </p:sp>
      <p:sp>
        <p:nvSpPr>
          <p:cNvPr id="7" name="TextBox 6"/>
          <p:cNvSpPr txBox="1"/>
          <p:nvPr/>
        </p:nvSpPr>
        <p:spPr>
          <a:xfrm>
            <a:off x="1205471" y="1617081"/>
            <a:ext cx="6209482" cy="553998"/>
          </a:xfrm>
          <a:prstGeom prst="rect">
            <a:avLst/>
          </a:prstGeom>
          <a:noFill/>
        </p:spPr>
        <p:txBody>
          <a:bodyPr wrap="square" rtlCol="0">
            <a:spAutoFit/>
          </a:bodyPr>
          <a:lstStyle/>
          <a:p>
            <a:pPr marL="457200" indent="-457200">
              <a:buFont typeface="Arial" panose="020B0604020202020204" pitchFamily="34" charset="0"/>
              <a:buChar char="•"/>
            </a:pPr>
            <a:r>
              <a:rPr lang="en-US" sz="3000" smtClean="0">
                <a:solidFill>
                  <a:srgbClr val="0070C0"/>
                </a:solidFill>
                <a:latin typeface="Times New Roman" panose="02020603050405020304" pitchFamily="18" charset="0"/>
                <a:cs typeface="Times New Roman" panose="02020603050405020304" pitchFamily="18" charset="0"/>
              </a:rPr>
              <a:t>Chức năng chia sẻ hành trình:</a:t>
            </a:r>
          </a:p>
        </p:txBody>
      </p:sp>
      <p:pic>
        <p:nvPicPr>
          <p:cNvPr id="3074" name="Picture 2" descr="http://i.stack.imgur.com/EMCv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5471" y="2171079"/>
            <a:ext cx="5380701" cy="394526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a:spLocks noGrp="1"/>
          </p:cNvSpPr>
          <p:nvPr>
            <p:ph type="title"/>
          </p:nvPr>
        </p:nvSpPr>
        <p:spPr>
          <a:xfrm>
            <a:off x="365759" y="591022"/>
            <a:ext cx="5994084" cy="976183"/>
          </a:xfrm>
        </p:spPr>
        <p:txBody>
          <a:bodyPr>
            <a:normAutofit/>
          </a:bodyPr>
          <a:lstStyle/>
          <a:p>
            <a:r>
              <a:rPr lang="en-US" sz="4800">
                <a:solidFill>
                  <a:srgbClr val="0000FF"/>
                </a:solidFill>
                <a:latin typeface="Times New Roman" panose="02020603050405020304" pitchFamily="18" charset="0"/>
                <a:cs typeface="Times New Roman" panose="02020603050405020304" pitchFamily="18" charset="0"/>
              </a:rPr>
              <a:t>2</a:t>
            </a:r>
            <a:r>
              <a:rPr lang="en-US" sz="4800" smtClean="0">
                <a:solidFill>
                  <a:srgbClr val="0000FF"/>
                </a:solidFill>
                <a:latin typeface="Times New Roman" panose="02020603050405020304" pitchFamily="18" charset="0"/>
                <a:cs typeface="Times New Roman" panose="02020603050405020304" pitchFamily="18" charset="0"/>
              </a:rPr>
              <a:t>. Xây dựng ứng dụng:</a:t>
            </a:r>
            <a:endParaRPr lang="en-US" sz="4800" b="1" dirty="0">
              <a:solidFill>
                <a:srgbClr val="0000FF"/>
              </a:solidFill>
            </a:endParaRPr>
          </a:p>
        </p:txBody>
      </p:sp>
      <p:sp>
        <p:nvSpPr>
          <p:cNvPr id="10" name="TextBox 9"/>
          <p:cNvSpPr txBox="1"/>
          <p:nvPr/>
        </p:nvSpPr>
        <p:spPr>
          <a:xfrm>
            <a:off x="162162" y="6325862"/>
            <a:ext cx="6683432" cy="369332"/>
          </a:xfrm>
          <a:prstGeom prst="rect">
            <a:avLst/>
          </a:prstGeom>
          <a:noFill/>
        </p:spPr>
        <p:txBody>
          <a:bodyPr wrap="square" rtlCol="0">
            <a:spAutoFit/>
          </a:bodyPr>
          <a:lstStyle/>
          <a:p>
            <a:r>
              <a:rPr lang="en-US" smtClean="0"/>
              <a:t>Nguồn: </a:t>
            </a:r>
            <a:r>
              <a:rPr lang="en-US">
                <a:hlinkClick r:id="rId4"/>
              </a:rPr>
              <a:t>http://</a:t>
            </a:r>
            <a:r>
              <a:rPr lang="en-US" smtClean="0">
                <a:hlinkClick r:id="rId4"/>
              </a:rPr>
              <a:t>i.stack.imgur.com/EMCvY.png</a:t>
            </a:r>
            <a:endParaRPr lang="en-US" smtClean="0"/>
          </a:p>
        </p:txBody>
      </p:sp>
      <p:pic>
        <p:nvPicPr>
          <p:cNvPr id="11" name="Ảnh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97297" y="4224934"/>
            <a:ext cx="952500" cy="914400"/>
          </a:xfrm>
          <a:prstGeom prst="rect">
            <a:avLst/>
          </a:prstGeom>
        </p:spPr>
      </p:pic>
      <p:sp>
        <p:nvSpPr>
          <p:cNvPr id="12" name="Rectangle 11"/>
          <p:cNvSpPr/>
          <p:nvPr/>
        </p:nvSpPr>
        <p:spPr>
          <a:xfrm>
            <a:off x="6890089" y="2449076"/>
            <a:ext cx="4669868" cy="861774"/>
          </a:xfrm>
          <a:prstGeom prst="rect">
            <a:avLst/>
          </a:prstGeom>
          <a:noFill/>
        </p:spPr>
        <p:txBody>
          <a:bodyPr wrap="none" lIns="91440" tIns="45720" rIns="91440" bIns="45720">
            <a:spAutoFit/>
          </a:bodyPr>
          <a:lstStyle/>
          <a:p>
            <a:pPr marL="685800" indent="-685800" algn="ctr">
              <a:buFont typeface="Wingdings" panose="05000000000000000000" pitchFamily="2" charset="2"/>
              <a:buChar char="ü"/>
            </a:pPr>
            <a:r>
              <a:rPr lang="en-US" sz="5000"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Lộ trình cụ thể</a:t>
            </a:r>
            <a:endParaRPr lang="en-US" sz="5000" b="0" cap="none" spc="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3" name="Rectangle 12"/>
          <p:cNvSpPr/>
          <p:nvPr/>
        </p:nvSpPr>
        <p:spPr>
          <a:xfrm>
            <a:off x="6890089" y="3763269"/>
            <a:ext cx="5170005" cy="861774"/>
          </a:xfrm>
          <a:prstGeom prst="rect">
            <a:avLst/>
          </a:prstGeom>
          <a:noFill/>
        </p:spPr>
        <p:txBody>
          <a:bodyPr wrap="none" lIns="91440" tIns="45720" rIns="91440" bIns="45720">
            <a:spAutoFit/>
          </a:bodyPr>
          <a:lstStyle/>
          <a:p>
            <a:pPr marL="685800" indent="-685800" algn="ctr">
              <a:buFont typeface="Wingdings" panose="05000000000000000000" pitchFamily="2" charset="2"/>
              <a:buChar char="ü"/>
            </a:pPr>
            <a:r>
              <a:rPr lang="en-US" sz="5000"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Địa điểm nổi bật</a:t>
            </a:r>
            <a:endParaRPr lang="en-US" sz="5000" b="0" cap="none" spc="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6643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barn(inVertical)">
                                      <p:cBhvr>
                                        <p:cTn id="12" dur="500"/>
                                        <p:tgtEl>
                                          <p:spTgt spid="3074"/>
                                        </p:tgtEl>
                                      </p:cBhvr>
                                    </p:animEffect>
                                  </p:childTnLst>
                                </p:cTn>
                              </p:par>
                              <p:par>
                                <p:cTn id="13" presetID="16" presetClass="entr" presetSubtype="21"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arn(inVertical)">
                                      <p:cBhvr>
                                        <p:cTn id="15" dur="500"/>
                                        <p:tgtEl>
                                          <p:spTgt spid="11"/>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arn(inVertic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arn(inVertical)">
                                      <p:cBhvr>
                                        <p:cTn id="23" dur="500"/>
                                        <p:tgtEl>
                                          <p:spTgt spid="13"/>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arn(inVertical)">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2"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A8D9AD5-F248-4919-864A-CFD76CC027D6}" type="slidenum">
              <a:rPr lang="en-US" sz="1600" smtClean="0"/>
              <a:t>6</a:t>
            </a:fld>
            <a:endParaRPr lang="en-US"/>
          </a:p>
        </p:txBody>
      </p:sp>
      <p:sp>
        <p:nvSpPr>
          <p:cNvPr id="8" name="TextBox 7"/>
          <p:cNvSpPr txBox="1"/>
          <p:nvPr/>
        </p:nvSpPr>
        <p:spPr>
          <a:xfrm>
            <a:off x="1205471" y="1617081"/>
            <a:ext cx="6209482" cy="553998"/>
          </a:xfrm>
          <a:prstGeom prst="rect">
            <a:avLst/>
          </a:prstGeom>
          <a:noFill/>
        </p:spPr>
        <p:txBody>
          <a:bodyPr wrap="square" rtlCol="0">
            <a:spAutoFit/>
          </a:bodyPr>
          <a:lstStyle/>
          <a:p>
            <a:pPr marL="457200" indent="-457200">
              <a:buFont typeface="Arial" panose="020B0604020202020204" pitchFamily="34" charset="0"/>
              <a:buChar char="•"/>
            </a:pPr>
            <a:r>
              <a:rPr lang="en-US" sz="3000" smtClean="0">
                <a:solidFill>
                  <a:srgbClr val="0070C0"/>
                </a:solidFill>
                <a:latin typeface="Times New Roman" panose="02020603050405020304" pitchFamily="18" charset="0"/>
                <a:cs typeface="Times New Roman" panose="02020603050405020304" pitchFamily="18" charset="0"/>
              </a:rPr>
              <a:t>Chức năng tìm kiếm địa điểm:</a:t>
            </a:r>
          </a:p>
        </p:txBody>
      </p:sp>
      <p:sp>
        <p:nvSpPr>
          <p:cNvPr id="9" name="Title 1"/>
          <p:cNvSpPr>
            <a:spLocks noGrp="1"/>
          </p:cNvSpPr>
          <p:nvPr>
            <p:ph type="title"/>
          </p:nvPr>
        </p:nvSpPr>
        <p:spPr>
          <a:xfrm>
            <a:off x="365759" y="591022"/>
            <a:ext cx="5994084" cy="976183"/>
          </a:xfrm>
        </p:spPr>
        <p:txBody>
          <a:bodyPr>
            <a:normAutofit/>
          </a:bodyPr>
          <a:lstStyle/>
          <a:p>
            <a:r>
              <a:rPr lang="en-US" sz="4800">
                <a:solidFill>
                  <a:srgbClr val="0000FF"/>
                </a:solidFill>
                <a:latin typeface="Times New Roman" panose="02020603050405020304" pitchFamily="18" charset="0"/>
                <a:cs typeface="Times New Roman" panose="02020603050405020304" pitchFamily="18" charset="0"/>
              </a:rPr>
              <a:t>2</a:t>
            </a:r>
            <a:r>
              <a:rPr lang="en-US" sz="4800" smtClean="0">
                <a:solidFill>
                  <a:srgbClr val="0000FF"/>
                </a:solidFill>
                <a:latin typeface="Times New Roman" panose="02020603050405020304" pitchFamily="18" charset="0"/>
                <a:cs typeface="Times New Roman" panose="02020603050405020304" pitchFamily="18" charset="0"/>
              </a:rPr>
              <a:t>. Xây dựng ứng dụng:</a:t>
            </a:r>
            <a:endParaRPr lang="en-US" sz="4800" b="1" dirty="0">
              <a:solidFill>
                <a:srgbClr val="0000FF"/>
              </a:solidFill>
            </a:endParaRPr>
          </a:p>
        </p:txBody>
      </p:sp>
      <p:pic>
        <p:nvPicPr>
          <p:cNvPr id="10" name="Picture 9"/>
          <p:cNvPicPr>
            <a:picLocks noChangeAspect="1"/>
          </p:cNvPicPr>
          <p:nvPr/>
        </p:nvPicPr>
        <p:blipFill>
          <a:blip r:embed="rId3"/>
          <a:stretch>
            <a:fillRect/>
          </a:stretch>
        </p:blipFill>
        <p:spPr>
          <a:xfrm>
            <a:off x="1205471" y="2171079"/>
            <a:ext cx="5828112" cy="4041893"/>
          </a:xfrm>
          <a:prstGeom prst="rect">
            <a:avLst/>
          </a:prstGeom>
        </p:spPr>
      </p:pic>
      <p:pic>
        <p:nvPicPr>
          <p:cNvPr id="11" name="Ảnh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10212" y="3277625"/>
            <a:ext cx="952500" cy="914400"/>
          </a:xfrm>
          <a:prstGeom prst="rect">
            <a:avLst/>
          </a:prstGeom>
        </p:spPr>
      </p:pic>
      <p:sp>
        <p:nvSpPr>
          <p:cNvPr id="12" name="Rectangle 11"/>
          <p:cNvSpPr/>
          <p:nvPr/>
        </p:nvSpPr>
        <p:spPr>
          <a:xfrm>
            <a:off x="7360132" y="2415851"/>
            <a:ext cx="4314002" cy="861774"/>
          </a:xfrm>
          <a:prstGeom prst="rect">
            <a:avLst/>
          </a:prstGeom>
          <a:noFill/>
        </p:spPr>
        <p:txBody>
          <a:bodyPr wrap="none" lIns="91440" tIns="45720" rIns="91440" bIns="45720">
            <a:spAutoFit/>
          </a:bodyPr>
          <a:lstStyle/>
          <a:p>
            <a:pPr marL="685800" indent="-685800" algn="ctr">
              <a:buFont typeface="Wingdings" panose="05000000000000000000" pitchFamily="2" charset="2"/>
              <a:buChar char="ü"/>
            </a:pPr>
            <a:r>
              <a:rPr lang="en-US" sz="5000"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Vị trí hiện tại</a:t>
            </a:r>
            <a:endParaRPr lang="en-US" sz="5000" b="0" cap="none" spc="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3" name="Rectangle 12"/>
          <p:cNvSpPr/>
          <p:nvPr/>
        </p:nvSpPr>
        <p:spPr>
          <a:xfrm>
            <a:off x="7414953" y="3541979"/>
            <a:ext cx="3993402" cy="861774"/>
          </a:xfrm>
          <a:prstGeom prst="rect">
            <a:avLst/>
          </a:prstGeom>
          <a:noFill/>
        </p:spPr>
        <p:txBody>
          <a:bodyPr wrap="none" lIns="91440" tIns="45720" rIns="91440" bIns="45720">
            <a:spAutoFit/>
          </a:bodyPr>
          <a:lstStyle/>
          <a:p>
            <a:pPr marL="685800" indent="-685800" algn="ctr">
              <a:buFont typeface="Wingdings" panose="05000000000000000000" pitchFamily="2" charset="2"/>
              <a:buChar char="ü"/>
            </a:pPr>
            <a:r>
              <a:rPr lang="en-US" sz="5000"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Vị trí bất kỳ</a:t>
            </a:r>
            <a:endParaRPr lang="en-US" sz="5000" b="0" cap="none" spc="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4" name="TextBox 13"/>
          <p:cNvSpPr txBox="1"/>
          <p:nvPr/>
        </p:nvSpPr>
        <p:spPr>
          <a:xfrm>
            <a:off x="162162" y="6325862"/>
            <a:ext cx="6683432" cy="369332"/>
          </a:xfrm>
          <a:prstGeom prst="rect">
            <a:avLst/>
          </a:prstGeom>
          <a:noFill/>
        </p:spPr>
        <p:txBody>
          <a:bodyPr wrap="square" rtlCol="0">
            <a:spAutoFit/>
          </a:bodyPr>
          <a:lstStyle/>
          <a:p>
            <a:r>
              <a:rPr lang="en-US" smtClean="0"/>
              <a:t>Nguồn: </a:t>
            </a:r>
            <a:r>
              <a:rPr lang="en-US">
                <a:hlinkClick r:id="rId5"/>
              </a:rPr>
              <a:t>http</a:t>
            </a:r>
            <a:r>
              <a:rPr lang="en-US">
                <a:hlinkClick r:id="rId5"/>
              </a:rPr>
              <a:t>://</a:t>
            </a:r>
            <a:r>
              <a:rPr lang="en-US" smtClean="0">
                <a:hlinkClick r:id="rId5"/>
              </a:rPr>
              <a:t>blog.enbake.com/files/2010/07/1234.jpg</a:t>
            </a:r>
            <a:endParaRPr lang="en-US" smtClean="0"/>
          </a:p>
        </p:txBody>
      </p:sp>
    </p:spTree>
    <p:extLst>
      <p:ext uri="{BB962C8B-B14F-4D97-AF65-F5344CB8AC3E}">
        <p14:creationId xmlns:p14="http://schemas.microsoft.com/office/powerpoint/2010/main" val="17104457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par>
                                <p:cTn id="13" presetID="16" presetClass="entr" presetSubtype="21"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arn(inVertical)">
                                      <p:cBhvr>
                                        <p:cTn id="15" dur="500"/>
                                        <p:tgtEl>
                                          <p:spTgt spid="11"/>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barn(inVertical)">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arn(inVertical)">
                                      <p:cBhvr>
                                        <p:cTn id="23" dur="500"/>
                                        <p:tgtEl>
                                          <p:spTgt spid="12"/>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barn(inVertical)">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3"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8D9AD5-F248-4919-864A-CFD76CC027D6}" type="slidenum">
              <a:rPr lang="en-US" sz="1600" smtClean="0"/>
              <a:t>7</a:t>
            </a:fld>
            <a:endParaRPr lang="en-US" sz="1600"/>
          </a:p>
        </p:txBody>
      </p:sp>
      <p:sp>
        <p:nvSpPr>
          <p:cNvPr id="6" name="TextBox 5"/>
          <p:cNvSpPr txBox="1"/>
          <p:nvPr/>
        </p:nvSpPr>
        <p:spPr>
          <a:xfrm>
            <a:off x="2027743" y="1019604"/>
            <a:ext cx="5691116" cy="1107996"/>
          </a:xfrm>
          <a:prstGeom prst="rect">
            <a:avLst/>
          </a:prstGeom>
          <a:noFill/>
        </p:spPr>
        <p:txBody>
          <a:bodyPr wrap="square" rtlCol="0">
            <a:spAutoFit/>
          </a:bodyPr>
          <a:lstStyle/>
          <a:p>
            <a:r>
              <a:rPr lang="en-US" sz="4800" smtClean="0">
                <a:solidFill>
                  <a:srgbClr val="0000FF"/>
                </a:solidFill>
                <a:latin typeface="Times New Roman" panose="02020603050405020304" pitchFamily="18" charset="0"/>
                <a:cs typeface="Times New Roman" panose="02020603050405020304" pitchFamily="18" charset="0"/>
              </a:rPr>
              <a:t>Nội dung:</a:t>
            </a:r>
          </a:p>
          <a:p>
            <a:endParaRPr lang="en-US">
              <a:solidFill>
                <a:srgbClr val="0000FF"/>
              </a:solidFill>
            </a:endParaRPr>
          </a:p>
        </p:txBody>
      </p:sp>
      <p:sp>
        <p:nvSpPr>
          <p:cNvPr id="7" name="TextBox 6"/>
          <p:cNvSpPr txBox="1"/>
          <p:nvPr/>
        </p:nvSpPr>
        <p:spPr>
          <a:xfrm>
            <a:off x="2807714" y="2127600"/>
            <a:ext cx="8043166" cy="1938992"/>
          </a:xfrm>
          <a:prstGeom prst="rect">
            <a:avLst/>
          </a:prstGeom>
          <a:noFill/>
        </p:spPr>
        <p:txBody>
          <a:bodyPr wrap="square" rtlCol="0">
            <a:spAutoFit/>
          </a:bodyPr>
          <a:lstStyle/>
          <a:p>
            <a:pPr marL="342900" indent="-342900">
              <a:buFont typeface="+mj-lt"/>
              <a:buAutoNum type="arabicPeriod"/>
            </a:pPr>
            <a:r>
              <a:rPr lang="en-US" sz="3000" smtClean="0">
                <a:latin typeface="Times New Roman" panose="02020603050405020304" pitchFamily="18" charset="0"/>
                <a:cs typeface="Times New Roman" panose="02020603050405020304" pitchFamily="18" charset="0"/>
              </a:rPr>
              <a:t>Giới thiệu đề tài.</a:t>
            </a:r>
            <a:endParaRPr lang="en-US" sz="3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smtClean="0">
                <a:latin typeface="Times New Roman" panose="02020603050405020304" pitchFamily="18" charset="0"/>
                <a:cs typeface="Times New Roman" panose="02020603050405020304" pitchFamily="18" charset="0"/>
              </a:rPr>
              <a:t>Xây dựng ứng dụng.</a:t>
            </a:r>
            <a:endParaRPr lang="en-US" sz="3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b="1" smtClean="0">
                <a:latin typeface="Times New Roman" panose="02020603050405020304" pitchFamily="18" charset="0"/>
                <a:cs typeface="Times New Roman" panose="02020603050405020304" pitchFamily="18" charset="0"/>
              </a:rPr>
              <a:t>Các vấn đề khó khăn và giải pháp.</a:t>
            </a:r>
            <a:endParaRPr lang="en-US" sz="3000" b="1"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smtClean="0">
                <a:latin typeface="Times New Roman" panose="02020603050405020304" pitchFamily="18" charset="0"/>
                <a:cs typeface="Times New Roman" panose="02020603050405020304" pitchFamily="18" charset="0"/>
              </a:rPr>
              <a:t>Demo.</a:t>
            </a:r>
            <a:endParaRPr lang="en-US" sz="3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4697828"/>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8D9AD5-F248-4919-864A-CFD76CC027D6}" type="slidenum">
              <a:rPr lang="en-US" sz="1600" smtClean="0"/>
              <a:t>8</a:t>
            </a:fld>
            <a:endParaRPr lang="en-US" sz="1600"/>
          </a:p>
        </p:txBody>
      </p:sp>
      <p:sp>
        <p:nvSpPr>
          <p:cNvPr id="6" name="TextBox 5"/>
          <p:cNvSpPr txBox="1"/>
          <p:nvPr/>
        </p:nvSpPr>
        <p:spPr>
          <a:xfrm>
            <a:off x="2027743" y="1019604"/>
            <a:ext cx="5691116" cy="1107996"/>
          </a:xfrm>
          <a:prstGeom prst="rect">
            <a:avLst/>
          </a:prstGeom>
          <a:noFill/>
        </p:spPr>
        <p:txBody>
          <a:bodyPr wrap="square" rtlCol="0">
            <a:spAutoFit/>
          </a:bodyPr>
          <a:lstStyle/>
          <a:p>
            <a:r>
              <a:rPr lang="en-US" sz="4800" smtClean="0">
                <a:solidFill>
                  <a:srgbClr val="0000FF"/>
                </a:solidFill>
                <a:latin typeface="Times New Roman" panose="02020603050405020304" pitchFamily="18" charset="0"/>
                <a:cs typeface="Times New Roman" panose="02020603050405020304" pitchFamily="18" charset="0"/>
              </a:rPr>
              <a:t>Nội dung:</a:t>
            </a:r>
          </a:p>
          <a:p>
            <a:endParaRPr lang="en-US">
              <a:solidFill>
                <a:srgbClr val="0000FF"/>
              </a:solidFill>
            </a:endParaRPr>
          </a:p>
        </p:txBody>
      </p:sp>
      <p:sp>
        <p:nvSpPr>
          <p:cNvPr id="7" name="TextBox 6"/>
          <p:cNvSpPr txBox="1"/>
          <p:nvPr/>
        </p:nvSpPr>
        <p:spPr>
          <a:xfrm>
            <a:off x="2807714" y="2127600"/>
            <a:ext cx="8043166" cy="1938992"/>
          </a:xfrm>
          <a:prstGeom prst="rect">
            <a:avLst/>
          </a:prstGeom>
          <a:noFill/>
        </p:spPr>
        <p:txBody>
          <a:bodyPr wrap="square" rtlCol="0">
            <a:spAutoFit/>
          </a:bodyPr>
          <a:lstStyle/>
          <a:p>
            <a:pPr marL="342900" indent="-342900">
              <a:buFont typeface="+mj-lt"/>
              <a:buAutoNum type="arabicPeriod"/>
            </a:pPr>
            <a:r>
              <a:rPr lang="en-US" sz="3000" smtClean="0">
                <a:latin typeface="Times New Roman" panose="02020603050405020304" pitchFamily="18" charset="0"/>
                <a:cs typeface="Times New Roman" panose="02020603050405020304" pitchFamily="18" charset="0"/>
              </a:rPr>
              <a:t>Giới thiệu đề tài.</a:t>
            </a:r>
            <a:endParaRPr lang="en-US" sz="3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smtClean="0">
                <a:latin typeface="Times New Roman" panose="02020603050405020304" pitchFamily="18" charset="0"/>
                <a:cs typeface="Times New Roman" panose="02020603050405020304" pitchFamily="18" charset="0"/>
              </a:rPr>
              <a:t>Xây dựng ứng dụng.</a:t>
            </a:r>
            <a:endParaRPr lang="en-US" sz="3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smtClean="0">
                <a:latin typeface="Times New Roman" panose="02020603050405020304" pitchFamily="18" charset="0"/>
                <a:cs typeface="Times New Roman" panose="02020603050405020304" pitchFamily="18" charset="0"/>
              </a:rPr>
              <a:t>Các vấn đề khó khăn và giải pháp.</a:t>
            </a:r>
            <a:endParaRPr lang="en-US" sz="3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b="1" smtClean="0">
                <a:latin typeface="Times New Roman" panose="02020603050405020304" pitchFamily="18" charset="0"/>
                <a:cs typeface="Times New Roman" panose="02020603050405020304" pitchFamily="18" charset="0"/>
              </a:rPr>
              <a:t>Demo.</a:t>
            </a:r>
            <a:endParaRPr lang="en-US" sz="3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5254984"/>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8D9AD5-F248-4919-864A-CFD76CC027D6}" type="slidenum">
              <a:rPr lang="en-US" sz="1600" smtClean="0"/>
              <a:t>9</a:t>
            </a:fld>
            <a:endParaRPr lang="en-US" sz="1600"/>
          </a:p>
        </p:txBody>
      </p:sp>
      <p:sp>
        <p:nvSpPr>
          <p:cNvPr id="6" name="TextBox 5"/>
          <p:cNvSpPr txBox="1"/>
          <p:nvPr/>
        </p:nvSpPr>
        <p:spPr>
          <a:xfrm>
            <a:off x="2027743" y="1019604"/>
            <a:ext cx="5691116" cy="1107996"/>
          </a:xfrm>
          <a:prstGeom prst="rect">
            <a:avLst/>
          </a:prstGeom>
          <a:noFill/>
        </p:spPr>
        <p:txBody>
          <a:bodyPr wrap="square" rtlCol="0">
            <a:spAutoFit/>
          </a:bodyPr>
          <a:lstStyle/>
          <a:p>
            <a:r>
              <a:rPr lang="en-US" sz="4800" smtClean="0">
                <a:solidFill>
                  <a:srgbClr val="0000FF"/>
                </a:solidFill>
                <a:latin typeface="Times New Roman" panose="02020603050405020304" pitchFamily="18" charset="0"/>
                <a:cs typeface="Times New Roman" panose="02020603050405020304" pitchFamily="18" charset="0"/>
              </a:rPr>
              <a:t>Tài liệu tham khảo:</a:t>
            </a:r>
          </a:p>
          <a:p>
            <a:endParaRPr lang="en-US">
              <a:solidFill>
                <a:srgbClr val="0000FF"/>
              </a:solidFill>
            </a:endParaRPr>
          </a:p>
        </p:txBody>
      </p:sp>
    </p:spTree>
    <p:extLst>
      <p:ext uri="{BB962C8B-B14F-4D97-AF65-F5344CB8AC3E}">
        <p14:creationId xmlns:p14="http://schemas.microsoft.com/office/powerpoint/2010/main" val="3864277246"/>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Sheer Green 16x9">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3.xml><?xml version="1.0" encoding="utf-8"?>
<a:theme xmlns:a="http://schemas.openxmlformats.org/drawingml/2006/main" name="Office Theme">
  <a:themeElements>
    <a:clrScheme name="Sheer Green">
      <a:dk1>
        <a:srgbClr val="404040"/>
      </a:dk1>
      <a:lt1>
        <a:sysClr val="window" lastClr="FFFFFF"/>
      </a:lt1>
      <a:dk2>
        <a:srgbClr val="624D38"/>
      </a:dk2>
      <a:lt2>
        <a:srgbClr val="F2F2E2"/>
      </a:lt2>
      <a:accent1>
        <a:srgbClr val="72C23C"/>
      </a:accent1>
      <a:accent2>
        <a:srgbClr val="F4CC20"/>
      </a:accent2>
      <a:accent3>
        <a:srgbClr val="53B6BB"/>
      </a:accent3>
      <a:accent4>
        <a:srgbClr val="BA7CC0"/>
      </a:accent4>
      <a:accent5>
        <a:srgbClr val="ED635A"/>
      </a:accent5>
      <a:accent6>
        <a:srgbClr val="EE9B40"/>
      </a:accent6>
      <a:hlink>
        <a:srgbClr val="53B6BB"/>
      </a:hlink>
      <a:folHlink>
        <a:srgbClr val="B68DC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Office Theme">
  <a:themeElements>
    <a:clrScheme name="Sheer Green">
      <a:dk1>
        <a:srgbClr val="404040"/>
      </a:dk1>
      <a:lt1>
        <a:sysClr val="window" lastClr="FFFFFF"/>
      </a:lt1>
      <a:dk2>
        <a:srgbClr val="624D38"/>
      </a:dk2>
      <a:lt2>
        <a:srgbClr val="F2F2E2"/>
      </a:lt2>
      <a:accent1>
        <a:srgbClr val="72C23C"/>
      </a:accent1>
      <a:accent2>
        <a:srgbClr val="F4CC20"/>
      </a:accent2>
      <a:accent3>
        <a:srgbClr val="53B6BB"/>
      </a:accent3>
      <a:accent4>
        <a:srgbClr val="BA7CC0"/>
      </a:accent4>
      <a:accent5>
        <a:srgbClr val="ED635A"/>
      </a:accent5>
      <a:accent6>
        <a:srgbClr val="EE9B40"/>
      </a:accent6>
      <a:hlink>
        <a:srgbClr val="53B6BB"/>
      </a:hlink>
      <a:folHlink>
        <a:srgbClr val="B68DC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BC5747AC-80AD-4ABE-94D9-19832B174F3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Sheer green border design presentation (widescreen)</Template>
  <TotalTime>0</TotalTime>
  <Words>1139</Words>
  <Application>Microsoft Office PowerPoint</Application>
  <PresentationFormat>Widescreen</PresentationFormat>
  <Paragraphs>91</Paragraphs>
  <Slides>10</Slides>
  <Notes>10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Arial</vt:lpstr>
      <vt:lpstr>Century Gothic</vt:lpstr>
      <vt:lpstr>Corbel</vt:lpstr>
      <vt:lpstr>Times New Roman</vt:lpstr>
      <vt:lpstr>Wingdings</vt:lpstr>
      <vt:lpstr>Sheer Green 16x9</vt:lpstr>
      <vt:lpstr>Basis</vt:lpstr>
      <vt:lpstr>PowerPoint Presentation</vt:lpstr>
      <vt:lpstr>PowerPoint Presentation</vt:lpstr>
      <vt:lpstr>PowerPoint Presentation</vt:lpstr>
      <vt:lpstr>2. Xây dựng ứng dụng:</vt:lpstr>
      <vt:lpstr>2. Xây dựng ứng dụng:</vt:lpstr>
      <vt:lpstr>2. Xây dựng ứng dụng:</vt:lpstr>
      <vt:lpstr>PowerPoint Presentation</vt:lpstr>
      <vt:lpstr>PowerPoint Presentation</vt:lpstr>
      <vt:lpstr>PowerPoint Presentation</vt:lpstr>
      <vt:lpstr>Cảm ơn quý thầy cô và các bạn đã chú ý lắng nghe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2016-07-12T04:06:31Z</dcterms:created>
  <dcterms:modified xsi:type="dcterms:W3CDTF">2016-07-15T18:44:10Z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TC029208979991</vt:lpwstr>
  </property>
</Properties>
</file>