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2"/>
    <p:sldMasterId id="2147483690" r:id="rId3"/>
  </p:sldMasterIdLst>
  <p:notesMasterIdLst>
    <p:notesMasterId r:id="rId26"/>
  </p:notesMasterIdLst>
  <p:handoutMasterIdLst>
    <p:handoutMasterId r:id="rId27"/>
  </p:handoutMasterIdLst>
  <p:sldIdLst>
    <p:sldId id="272" r:id="rId4"/>
    <p:sldId id="258" r:id="rId5"/>
    <p:sldId id="308" r:id="rId6"/>
    <p:sldId id="311" r:id="rId7"/>
    <p:sldId id="298" r:id="rId8"/>
    <p:sldId id="309" r:id="rId9"/>
    <p:sldId id="301" r:id="rId10"/>
    <p:sldId id="302" r:id="rId11"/>
    <p:sldId id="303" r:id="rId12"/>
    <p:sldId id="299" r:id="rId13"/>
    <p:sldId id="304" r:id="rId14"/>
    <p:sldId id="306" r:id="rId15"/>
    <p:sldId id="305" r:id="rId16"/>
    <p:sldId id="307" r:id="rId17"/>
    <p:sldId id="300" r:id="rId18"/>
    <p:sldId id="310" r:id="rId19"/>
    <p:sldId id="312" r:id="rId20"/>
    <p:sldId id="313" r:id="rId21"/>
    <p:sldId id="314" r:id="rId22"/>
    <p:sldId id="315" r:id="rId23"/>
    <p:sldId id="316"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9" name="Tác giả"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0A6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047" autoAdjust="0"/>
  </p:normalViewPr>
  <p:slideViewPr>
    <p:cSldViewPr snapToGrid="0">
      <p:cViewPr varScale="1">
        <p:scale>
          <a:sx n="58" d="100"/>
          <a:sy n="58" d="100"/>
        </p:scale>
        <p:origin x="1218" y="6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THESIS_GIT\Document\experiments\test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THESIS_GIT\Document\experiments\feed%20bac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THESIS_GIT\Document\experiments\feed%20back.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800" dirty="0" smtClean="0">
                <a:latin typeface="Times New Roman" panose="02020603050405020304" pitchFamily="18" charset="0"/>
                <a:cs typeface="Times New Roman" panose="02020603050405020304" pitchFamily="18" charset="0"/>
              </a:rPr>
              <a:t>BIỂU</a:t>
            </a:r>
            <a:r>
              <a:rPr lang="en-US" sz="1800" baseline="0" dirty="0" smtClean="0">
                <a:latin typeface="Times New Roman" panose="02020603050405020304" pitchFamily="18" charset="0"/>
                <a:cs typeface="Times New Roman" panose="02020603050405020304" pitchFamily="18" charset="0"/>
              </a:rPr>
              <a:t> ĐỒ KIỂM THỬ CÁC CHỨC NĂNG</a:t>
            </a:r>
            <a:endParaRPr lang="vi-VN" sz="1800" dirty="0">
              <a:latin typeface="Times New Roman" panose="02020603050405020304" pitchFamily="18" charset="0"/>
              <a:cs typeface="Times New Roman" panose="02020603050405020304" pitchFamily="18" charset="0"/>
            </a:endParaRPr>
          </a:p>
        </c:rich>
      </c:tx>
      <c:layout>
        <c:manualLayout>
          <c:xMode val="edge"/>
          <c:yMode val="edge"/>
          <c:x val="0.31637150043744533"/>
          <c:y val="3.6111111111111108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0"/>
          <c:order val="0"/>
          <c:tx>
            <c:strRef>
              <c:f>Trang_tính1!$E$19</c:f>
              <c:strCache>
                <c:ptCount val="1"/>
                <c:pt idx="0">
                  <c:v>Truy vấn thông tin người dùng</c:v>
                </c:pt>
              </c:strCache>
            </c:strRef>
          </c:tx>
          <c:spPr>
            <a:ln w="28575" cap="rnd">
              <a:solidFill>
                <a:schemeClr val="accent2">
                  <a:lumMod val="60000"/>
                  <a:lumOff val="40000"/>
                </a:schemeClr>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Trang_tính1!$F$19:$I$19</c:f>
              <c:numCache>
                <c:formatCode>General</c:formatCode>
                <c:ptCount val="4"/>
                <c:pt idx="0">
                  <c:v>400</c:v>
                </c:pt>
                <c:pt idx="1">
                  <c:v>974</c:v>
                </c:pt>
                <c:pt idx="2">
                  <c:v>1987</c:v>
                </c:pt>
                <c:pt idx="3">
                  <c:v>4266</c:v>
                </c:pt>
              </c:numCache>
            </c:numRef>
          </c:val>
          <c:smooth val="0"/>
        </c:ser>
        <c:ser>
          <c:idx val="1"/>
          <c:order val="1"/>
          <c:tx>
            <c:strRef>
              <c:f>Trang_tính1!$E$20</c:f>
              <c:strCache>
                <c:ptCount val="1"/>
                <c:pt idx="0">
                  <c:v>Tìm kiếm bạn</c:v>
                </c:pt>
              </c:strCache>
            </c:strRef>
          </c:tx>
          <c:spPr>
            <a:ln w="28575" cap="rnd">
              <a:solidFill>
                <a:srgbClr val="00B05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Trang_tính1!$F$20:$I$20</c:f>
              <c:numCache>
                <c:formatCode>General</c:formatCode>
                <c:ptCount val="4"/>
                <c:pt idx="0">
                  <c:v>896</c:v>
                </c:pt>
                <c:pt idx="1">
                  <c:v>2067</c:v>
                </c:pt>
                <c:pt idx="2">
                  <c:v>2671</c:v>
                </c:pt>
                <c:pt idx="3">
                  <c:v>5216</c:v>
                </c:pt>
              </c:numCache>
            </c:numRef>
          </c:val>
          <c:smooth val="0"/>
        </c:ser>
        <c:ser>
          <c:idx val="2"/>
          <c:order val="2"/>
          <c:tx>
            <c:strRef>
              <c:f>Trang_tính1!$E$21</c:f>
              <c:strCache>
                <c:ptCount val="1"/>
                <c:pt idx="0">
                  <c:v>Truy vấn danh sách bài viết mới</c:v>
                </c:pt>
              </c:strCache>
            </c:strRef>
          </c:tx>
          <c:spPr>
            <a:ln w="28575" cap="rnd">
              <a:solidFill>
                <a:srgbClr val="FF000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Trang_tính1!$F$21:$I$21</c:f>
              <c:numCache>
                <c:formatCode>General</c:formatCode>
                <c:ptCount val="4"/>
                <c:pt idx="0">
                  <c:v>1984</c:v>
                </c:pt>
                <c:pt idx="1">
                  <c:v>6106</c:v>
                </c:pt>
                <c:pt idx="2">
                  <c:v>7207</c:v>
                </c:pt>
                <c:pt idx="3">
                  <c:v>13814</c:v>
                </c:pt>
              </c:numCache>
            </c:numRef>
          </c:val>
          <c:smooth val="0"/>
        </c:ser>
        <c:ser>
          <c:idx val="3"/>
          <c:order val="3"/>
          <c:tx>
            <c:strRef>
              <c:f>Trang_tính1!$E$22</c:f>
              <c:strCache>
                <c:ptCount val="1"/>
                <c:pt idx="0">
                  <c:v>Tìm kiếm bài viết theo nội dung</c:v>
                </c:pt>
              </c:strCache>
            </c:strRef>
          </c:tx>
          <c:spPr>
            <a:ln w="28575" cap="rnd">
              <a:solidFill>
                <a:srgbClr val="FFC00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Trang_tính1!$F$22:$I$22</c:f>
              <c:numCache>
                <c:formatCode>General</c:formatCode>
                <c:ptCount val="4"/>
                <c:pt idx="0">
                  <c:v>2406</c:v>
                </c:pt>
                <c:pt idx="1">
                  <c:v>7015</c:v>
                </c:pt>
                <c:pt idx="2">
                  <c:v>8465</c:v>
                </c:pt>
                <c:pt idx="3">
                  <c:v>15646</c:v>
                </c:pt>
              </c:numCache>
            </c:numRef>
          </c:val>
          <c:smooth val="0"/>
        </c:ser>
        <c:ser>
          <c:idx val="4"/>
          <c:order val="4"/>
          <c:tx>
            <c:strRef>
              <c:f>Trang_tính1!$E$23</c:f>
              <c:strCache>
                <c:ptCount val="1"/>
                <c:pt idx="0">
                  <c:v>Tìm kiếm bài viết theo vị trí</c:v>
                </c:pt>
              </c:strCache>
            </c:strRef>
          </c:tx>
          <c:spPr>
            <a:ln w="28575" cap="rnd">
              <a:solidFill>
                <a:srgbClr val="002060"/>
              </a:solidFill>
              <a:round/>
            </a:ln>
            <a:effectLst/>
          </c:spPr>
          <c:marker>
            <c:symbol val="none"/>
          </c:marker>
          <c:cat>
            <c:numRef>
              <c:f>Trang_tính1!$F$18:$I$18</c:f>
              <c:numCache>
                <c:formatCode>General</c:formatCode>
                <c:ptCount val="4"/>
                <c:pt idx="0">
                  <c:v>100</c:v>
                </c:pt>
                <c:pt idx="1">
                  <c:v>300</c:v>
                </c:pt>
                <c:pt idx="2">
                  <c:v>500</c:v>
                </c:pt>
                <c:pt idx="3">
                  <c:v>1000</c:v>
                </c:pt>
              </c:numCache>
            </c:numRef>
          </c:cat>
          <c:val>
            <c:numRef>
              <c:f>Trang_tính1!$F$23:$I$23</c:f>
              <c:numCache>
                <c:formatCode>General</c:formatCode>
                <c:ptCount val="4"/>
                <c:pt idx="0">
                  <c:v>1091</c:v>
                </c:pt>
                <c:pt idx="1">
                  <c:v>2864</c:v>
                </c:pt>
                <c:pt idx="2">
                  <c:v>3406</c:v>
                </c:pt>
                <c:pt idx="3">
                  <c:v>6054</c:v>
                </c:pt>
              </c:numCache>
            </c:numRef>
          </c:val>
          <c:smooth val="0"/>
        </c:ser>
        <c:dLbls>
          <c:showLegendKey val="0"/>
          <c:showVal val="0"/>
          <c:showCatName val="0"/>
          <c:showSerName val="0"/>
          <c:showPercent val="0"/>
          <c:showBubbleSize val="0"/>
        </c:dLbls>
        <c:smooth val="0"/>
        <c:axId val="312957624"/>
        <c:axId val="312963896"/>
      </c:lineChart>
      <c:catAx>
        <c:axId val="3129576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500" dirty="0" err="1" smtClean="0">
                    <a:latin typeface="Times New Roman" panose="02020603050405020304" pitchFamily="18" charset="0"/>
                    <a:cs typeface="Times New Roman" panose="02020603050405020304" pitchFamily="18" charset="0"/>
                  </a:rPr>
                  <a:t>Số</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lượng</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kết</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nối</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đồng</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thời</a:t>
                </a:r>
                <a:endParaRPr lang="en-US" sz="15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12963896"/>
        <c:crosses val="autoZero"/>
        <c:auto val="1"/>
        <c:lblAlgn val="ctr"/>
        <c:lblOffset val="100"/>
        <c:noMultiLvlLbl val="0"/>
      </c:catAx>
      <c:valAx>
        <c:axId val="312963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500">
                    <a:latin typeface="Times New Roman" panose="02020603050405020304" pitchFamily="18" charset="0"/>
                    <a:cs typeface="Times New Roman" panose="02020603050405020304" pitchFamily="18" charset="0"/>
                  </a:rPr>
                  <a:t>Thời</a:t>
                </a:r>
                <a:r>
                  <a:rPr lang="en-US" sz="1500" baseline="0">
                    <a:latin typeface="Times New Roman" panose="02020603050405020304" pitchFamily="18" charset="0"/>
                    <a:cs typeface="Times New Roman" panose="02020603050405020304" pitchFamily="18" charset="0"/>
                  </a:rPr>
                  <a:t> gian thực thi (ms)</a:t>
                </a:r>
                <a:endParaRPr lang="en-US" sz="1500">
                  <a:latin typeface="Times New Roman" panose="02020603050405020304" pitchFamily="18" charset="0"/>
                  <a:cs typeface="Times New Roman" panose="02020603050405020304" pitchFamily="18" charset="0"/>
                </a:endParaRPr>
              </a:p>
            </c:rich>
          </c:tx>
          <c:layout/>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3129576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smtClean="0">
                <a:latin typeface="Times New Roman" panose="02020603050405020304" pitchFamily="18" charset="0"/>
                <a:cs typeface="Times New Roman" panose="02020603050405020304" pitchFamily="18" charset="0"/>
              </a:rPr>
              <a:t>BIỂU</a:t>
            </a:r>
            <a:r>
              <a:rPr lang="en-US" sz="1800" baseline="0" smtClean="0">
                <a:latin typeface="Times New Roman" panose="02020603050405020304" pitchFamily="18" charset="0"/>
                <a:cs typeface="Times New Roman" panose="02020603050405020304" pitchFamily="18" charset="0"/>
              </a:rPr>
              <a:t> ĐỒ ĐÁNH GIÁ TỪ NGƯỜI DÙNG</a:t>
            </a:r>
            <a:endParaRPr lang="vi-VN" sz="180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Trang_tính1!$L$32:$L$41</c:f>
              <c:strCache>
                <c:ptCount val="10"/>
                <c:pt idx="0">
                  <c:v>Độ hữu ích</c:v>
                </c:pt>
                <c:pt idx="1">
                  <c:v>Giao diện</c:v>
                </c:pt>
                <c:pt idx="2">
                  <c:v>Dễ sử dụng</c:v>
                </c:pt>
                <c:pt idx="3">
                  <c:v>Tốc độ xử lý</c:v>
                </c:pt>
                <c:pt idx="4">
                  <c:v>Tiềm năng</c:v>
                </c:pt>
                <c:pt idx="5">
                  <c:v>Chức năng tìm kiếm địa điểm</c:v>
                </c:pt>
                <c:pt idx="6">
                  <c:v>Chức năng nhắc nhở địa điểm</c:v>
                </c:pt>
                <c:pt idx="7">
                  <c:v>Chức năng theo dõi hành trình</c:v>
                </c:pt>
                <c:pt idx="8">
                  <c:v>Tính năng chia sẻ địa điểm</c:v>
                </c:pt>
                <c:pt idx="9">
                  <c:v>Độ xác thực của địa điểm</c:v>
                </c:pt>
              </c:strCache>
            </c:strRef>
          </c:cat>
          <c:val>
            <c:numRef>
              <c:f>Trang_tính1!$M$32:$M$41</c:f>
              <c:numCache>
                <c:formatCode>General</c:formatCode>
                <c:ptCount val="10"/>
                <c:pt idx="0">
                  <c:v>8.4102564102564106</c:v>
                </c:pt>
                <c:pt idx="1">
                  <c:v>7.8514957264957257</c:v>
                </c:pt>
                <c:pt idx="2">
                  <c:v>8.9337606837606849</c:v>
                </c:pt>
                <c:pt idx="3">
                  <c:v>6.7040598290598297</c:v>
                </c:pt>
                <c:pt idx="4">
                  <c:v>8.2457264957264957</c:v>
                </c:pt>
                <c:pt idx="5">
                  <c:v>9.1428571428571423</c:v>
                </c:pt>
                <c:pt idx="6">
                  <c:v>9.4285714285714288</c:v>
                </c:pt>
                <c:pt idx="7">
                  <c:v>9.387755102040817</c:v>
                </c:pt>
                <c:pt idx="8">
                  <c:v>9.4285714285714288</c:v>
                </c:pt>
                <c:pt idx="9">
                  <c:v>9.4489795918367339</c:v>
                </c:pt>
              </c:numCache>
            </c:numRef>
          </c:val>
        </c:ser>
        <c:dLbls>
          <c:showLegendKey val="0"/>
          <c:showVal val="0"/>
          <c:showCatName val="0"/>
          <c:showSerName val="0"/>
          <c:showPercent val="0"/>
          <c:showBubbleSize val="0"/>
        </c:dLbls>
        <c:gapWidth val="182"/>
        <c:axId val="312958800"/>
        <c:axId val="312959192"/>
      </c:barChart>
      <c:catAx>
        <c:axId val="3129588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12959192"/>
        <c:crosses val="autoZero"/>
        <c:auto val="1"/>
        <c:lblAlgn val="ctr"/>
        <c:lblOffset val="100"/>
        <c:noMultiLvlLbl val="0"/>
      </c:catAx>
      <c:valAx>
        <c:axId val="3129591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500" dirty="0" err="1" smtClean="0">
                    <a:latin typeface="Times New Roman" panose="02020603050405020304" pitchFamily="18" charset="0"/>
                    <a:cs typeface="Times New Roman" panose="02020603050405020304" pitchFamily="18" charset="0"/>
                  </a:rPr>
                  <a:t>Điểm</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đánh</a:t>
                </a:r>
                <a:r>
                  <a:rPr lang="en-US" sz="1500" baseline="0" dirty="0" smtClean="0">
                    <a:latin typeface="Times New Roman" panose="02020603050405020304" pitchFamily="18" charset="0"/>
                    <a:cs typeface="Times New Roman" panose="02020603050405020304" pitchFamily="18" charset="0"/>
                  </a:rPr>
                  <a:t> </a:t>
                </a:r>
                <a:r>
                  <a:rPr lang="en-US" sz="1500" baseline="0" dirty="0" err="1" smtClean="0">
                    <a:latin typeface="Times New Roman" panose="02020603050405020304" pitchFamily="18" charset="0"/>
                    <a:cs typeface="Times New Roman" panose="02020603050405020304" pitchFamily="18" charset="0"/>
                  </a:rPr>
                  <a:t>giá</a:t>
                </a:r>
                <a:endParaRPr lang="en-US" sz="15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12958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1800" smtClean="0">
                <a:latin typeface="Times New Roman" panose="02020603050405020304" pitchFamily="18" charset="0"/>
                <a:cs typeface="Times New Roman" panose="02020603050405020304" pitchFamily="18" charset="0"/>
              </a:rPr>
              <a:t>BIỂU</a:t>
            </a:r>
            <a:r>
              <a:rPr lang="en-US" sz="1800" baseline="0" smtClean="0">
                <a:latin typeface="Times New Roman" panose="02020603050405020304" pitchFamily="18" charset="0"/>
                <a:cs typeface="Times New Roman" panose="02020603050405020304" pitchFamily="18" charset="0"/>
              </a:rPr>
              <a:t> ĐỒ PHÂN BỐ ĐIỂM ĐÁNH GIÁ</a:t>
            </a:r>
            <a:endParaRPr lang="vi-VN" sz="180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Trang_tính1!$D$57:$D$66</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Trang_tính1!$E$57:$E$66</c:f>
              <c:numCache>
                <c:formatCode>General</c:formatCode>
                <c:ptCount val="10"/>
                <c:pt idx="0">
                  <c:v>2</c:v>
                </c:pt>
                <c:pt idx="1">
                  <c:v>0</c:v>
                </c:pt>
                <c:pt idx="2">
                  <c:v>2</c:v>
                </c:pt>
                <c:pt idx="3">
                  <c:v>5</c:v>
                </c:pt>
                <c:pt idx="4">
                  <c:v>18</c:v>
                </c:pt>
                <c:pt idx="5">
                  <c:v>18</c:v>
                </c:pt>
                <c:pt idx="6">
                  <c:v>40</c:v>
                </c:pt>
                <c:pt idx="7">
                  <c:v>64</c:v>
                </c:pt>
                <c:pt idx="8">
                  <c:v>113</c:v>
                </c:pt>
                <c:pt idx="9">
                  <c:v>228</c:v>
                </c:pt>
              </c:numCache>
            </c:numRef>
          </c:val>
        </c:ser>
        <c:dLbls>
          <c:dLblPos val="outEnd"/>
          <c:showLegendKey val="0"/>
          <c:showVal val="1"/>
          <c:showCatName val="0"/>
          <c:showSerName val="0"/>
          <c:showPercent val="0"/>
          <c:showBubbleSize val="0"/>
        </c:dLbls>
        <c:gapWidth val="219"/>
        <c:overlap val="-27"/>
        <c:axId val="313891552"/>
        <c:axId val="313896256"/>
      </c:barChart>
      <c:catAx>
        <c:axId val="313891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13896256"/>
        <c:crosses val="autoZero"/>
        <c:auto val="1"/>
        <c:lblAlgn val="ctr"/>
        <c:lblOffset val="100"/>
        <c:noMultiLvlLbl val="0"/>
      </c:catAx>
      <c:valAx>
        <c:axId val="313896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138915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0E3DD-D10B-48B3-B09A-5736B2EA462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82B3277C-3F26-48C7-9166-D5B3D93EE8B7}">
      <dgm:prSet phldrT="[Văn bản]" phldr="1"/>
      <dgm:spPr/>
      <dgm:t>
        <a:bodyPr/>
        <a:lstStyle/>
        <a:p>
          <a:endParaRPr lang="en-US" dirty="0"/>
        </a:p>
      </dgm:t>
    </dgm:pt>
    <dgm:pt modelId="{9C4883E6-738A-4C42-87BE-270AB3D55709}" type="parTrans" cxnId="{D8542D1D-39C7-4844-9193-76DC931DE0D3}">
      <dgm:prSet/>
      <dgm:spPr/>
      <dgm:t>
        <a:bodyPr/>
        <a:lstStyle/>
        <a:p>
          <a:endParaRPr lang="en-US"/>
        </a:p>
      </dgm:t>
    </dgm:pt>
    <dgm:pt modelId="{B371BCE9-9F5F-4287-A43F-BD9DDC78FA61}" type="sibTrans" cxnId="{D8542D1D-39C7-4844-9193-76DC931DE0D3}">
      <dgm:prSet/>
      <dgm:spPr>
        <a:solidFill>
          <a:schemeClr val="accent5"/>
        </a:solidFill>
      </dgm:spPr>
      <dgm:t>
        <a:bodyPr/>
        <a:lstStyle/>
        <a:p>
          <a:endParaRPr lang="en-US"/>
        </a:p>
      </dgm:t>
    </dgm:pt>
    <dgm:pt modelId="{64B4D06C-9E27-400F-B75C-82EC659F0CEF}">
      <dgm:prSet phldrT="[Văn bản]" phldr="1"/>
      <dgm:spPr/>
      <dgm:t>
        <a:bodyPr/>
        <a:lstStyle/>
        <a:p>
          <a:endParaRPr lang="en-US" dirty="0"/>
        </a:p>
      </dgm:t>
    </dgm:pt>
    <dgm:pt modelId="{7A84684F-73DE-4840-BE84-F7E598717C34}" type="parTrans" cxnId="{934A98B7-DE9D-4556-A3CA-B816C2813ACE}">
      <dgm:prSet/>
      <dgm:spPr/>
      <dgm:t>
        <a:bodyPr/>
        <a:lstStyle/>
        <a:p>
          <a:endParaRPr lang="en-US"/>
        </a:p>
      </dgm:t>
    </dgm:pt>
    <dgm:pt modelId="{8D71CC21-E070-45A1-9906-9E88B4D307B7}" type="sibTrans" cxnId="{934A98B7-DE9D-4556-A3CA-B816C2813ACE}">
      <dgm:prSet/>
      <dgm:spPr>
        <a:solidFill>
          <a:schemeClr val="accent5"/>
        </a:solidFill>
      </dgm:spPr>
      <dgm:t>
        <a:bodyPr/>
        <a:lstStyle/>
        <a:p>
          <a:endParaRPr lang="en-US"/>
        </a:p>
      </dgm:t>
    </dgm:pt>
    <dgm:pt modelId="{18E8DE8F-BEB6-44AA-9E99-A42329D8CCD2}">
      <dgm:prSet phldrT="[Văn bản]" phldr="1"/>
      <dgm:spPr/>
      <dgm:t>
        <a:bodyPr/>
        <a:lstStyle/>
        <a:p>
          <a:endParaRPr lang="en-US" dirty="0"/>
        </a:p>
      </dgm:t>
    </dgm:pt>
    <dgm:pt modelId="{85ED494C-BB0E-421A-A64F-502B7F74E6FF}" type="parTrans" cxnId="{4979F7E0-33F7-4274-BF72-E3187057C66A}">
      <dgm:prSet/>
      <dgm:spPr/>
      <dgm:t>
        <a:bodyPr/>
        <a:lstStyle/>
        <a:p>
          <a:endParaRPr lang="en-US"/>
        </a:p>
      </dgm:t>
    </dgm:pt>
    <dgm:pt modelId="{0405C6D1-9589-4026-A8A5-F5CBC3200701}" type="sibTrans" cxnId="{4979F7E0-33F7-4274-BF72-E3187057C66A}">
      <dgm:prSet/>
      <dgm:spPr>
        <a:solidFill>
          <a:schemeClr val="accent5"/>
        </a:solidFill>
      </dgm:spPr>
      <dgm:t>
        <a:bodyPr/>
        <a:lstStyle/>
        <a:p>
          <a:endParaRPr lang="en-US"/>
        </a:p>
      </dgm:t>
    </dgm:pt>
    <dgm:pt modelId="{9CB204CF-7B2C-4BE1-B44A-B71D738084AB}">
      <dgm:prSet phldrT="[Văn bản]" phldr="1"/>
      <dgm:spPr/>
      <dgm:t>
        <a:bodyPr/>
        <a:lstStyle/>
        <a:p>
          <a:endParaRPr lang="en-US" dirty="0"/>
        </a:p>
      </dgm:t>
    </dgm:pt>
    <dgm:pt modelId="{E7B6011E-5A85-495F-95E2-DC9F4576ADD9}" type="parTrans" cxnId="{DC3335DF-E0F0-4B79-B405-AD8DD12F4AF4}">
      <dgm:prSet/>
      <dgm:spPr/>
      <dgm:t>
        <a:bodyPr/>
        <a:lstStyle/>
        <a:p>
          <a:endParaRPr lang="en-US"/>
        </a:p>
      </dgm:t>
    </dgm:pt>
    <dgm:pt modelId="{ECC0BAFC-F303-4D00-9B5B-8B6448757B30}" type="sibTrans" cxnId="{DC3335DF-E0F0-4B79-B405-AD8DD12F4AF4}">
      <dgm:prSet/>
      <dgm:spPr>
        <a:solidFill>
          <a:schemeClr val="accent5"/>
        </a:solidFill>
      </dgm:spPr>
      <dgm:t>
        <a:bodyPr/>
        <a:lstStyle/>
        <a:p>
          <a:endParaRPr lang="en-US"/>
        </a:p>
      </dgm:t>
    </dgm:pt>
    <dgm:pt modelId="{1C00835F-8368-410D-8C81-92C8D0B0F71E}">
      <dgm:prSet phldrT="[Văn bản]" phldr="1"/>
      <dgm:spPr/>
      <dgm:t>
        <a:bodyPr/>
        <a:lstStyle/>
        <a:p>
          <a:endParaRPr lang="en-US" dirty="0"/>
        </a:p>
      </dgm:t>
    </dgm:pt>
    <dgm:pt modelId="{C57F3745-811E-4191-8F78-F14BC74C895E}" type="parTrans" cxnId="{DC7D5C6B-8DBA-4EC6-B9E4-64376B9A3CC5}">
      <dgm:prSet/>
      <dgm:spPr/>
      <dgm:t>
        <a:bodyPr/>
        <a:lstStyle/>
        <a:p>
          <a:endParaRPr lang="en-US"/>
        </a:p>
      </dgm:t>
    </dgm:pt>
    <dgm:pt modelId="{A79AED2D-06EB-41DA-A0B1-1B97580E0876}" type="sibTrans" cxnId="{DC7D5C6B-8DBA-4EC6-B9E4-64376B9A3CC5}">
      <dgm:prSet/>
      <dgm:spPr>
        <a:solidFill>
          <a:schemeClr val="accent5"/>
        </a:solidFill>
      </dgm:spPr>
      <dgm:t>
        <a:bodyPr/>
        <a:lstStyle/>
        <a:p>
          <a:endParaRPr lang="en-US"/>
        </a:p>
      </dgm:t>
    </dgm:pt>
    <dgm:pt modelId="{1EF4EA99-72F9-4D85-B7E9-56496B2ACD6E}" type="pres">
      <dgm:prSet presAssocID="{0FA0E3DD-D10B-48B3-B09A-5736B2EA4627}" presName="cycle" presStyleCnt="0">
        <dgm:presLayoutVars>
          <dgm:dir/>
          <dgm:resizeHandles val="exact"/>
        </dgm:presLayoutVars>
      </dgm:prSet>
      <dgm:spPr/>
      <dgm:t>
        <a:bodyPr/>
        <a:lstStyle/>
        <a:p>
          <a:endParaRPr lang="en-US"/>
        </a:p>
      </dgm:t>
    </dgm:pt>
    <dgm:pt modelId="{1E64852E-A85D-4238-9979-4870C4F02BDC}" type="pres">
      <dgm:prSet presAssocID="{82B3277C-3F26-48C7-9166-D5B3D93EE8B7}" presName="dummy" presStyleCnt="0"/>
      <dgm:spPr/>
    </dgm:pt>
    <dgm:pt modelId="{5DBD75D1-1B88-4A54-AC75-2199DDE76CF5}" type="pres">
      <dgm:prSet presAssocID="{82B3277C-3F26-48C7-9166-D5B3D93EE8B7}" presName="node" presStyleLbl="revTx" presStyleIdx="0" presStyleCnt="5" custFlipVert="1" custScaleY="5923">
        <dgm:presLayoutVars>
          <dgm:bulletEnabled val="1"/>
        </dgm:presLayoutVars>
      </dgm:prSet>
      <dgm:spPr/>
      <dgm:t>
        <a:bodyPr/>
        <a:lstStyle/>
        <a:p>
          <a:endParaRPr lang="en-US"/>
        </a:p>
      </dgm:t>
    </dgm:pt>
    <dgm:pt modelId="{C8DC74BE-F404-4480-AC35-9AC7DBD7CAF9}" type="pres">
      <dgm:prSet presAssocID="{B371BCE9-9F5F-4287-A43F-BD9DDC78FA61}" presName="sibTrans" presStyleLbl="node1" presStyleIdx="0" presStyleCnt="5"/>
      <dgm:spPr/>
      <dgm:t>
        <a:bodyPr/>
        <a:lstStyle/>
        <a:p>
          <a:endParaRPr lang="en-US"/>
        </a:p>
      </dgm:t>
    </dgm:pt>
    <dgm:pt modelId="{A80F96B2-65A7-4E7B-A056-189C7348DF08}" type="pres">
      <dgm:prSet presAssocID="{64B4D06C-9E27-400F-B75C-82EC659F0CEF}" presName="dummy" presStyleCnt="0"/>
      <dgm:spPr/>
    </dgm:pt>
    <dgm:pt modelId="{45FF999F-99F8-4DD6-8DC1-6FB04FD881E1}" type="pres">
      <dgm:prSet presAssocID="{64B4D06C-9E27-400F-B75C-82EC659F0CEF}" presName="node" presStyleLbl="revTx" presStyleIdx="1" presStyleCnt="5" custScaleY="15265">
        <dgm:presLayoutVars>
          <dgm:bulletEnabled val="1"/>
        </dgm:presLayoutVars>
      </dgm:prSet>
      <dgm:spPr/>
      <dgm:t>
        <a:bodyPr/>
        <a:lstStyle/>
        <a:p>
          <a:endParaRPr lang="en-US"/>
        </a:p>
      </dgm:t>
    </dgm:pt>
    <dgm:pt modelId="{74D0F91C-6724-44C2-A56A-0A8F7C30165A}" type="pres">
      <dgm:prSet presAssocID="{8D71CC21-E070-45A1-9906-9E88B4D307B7}" presName="sibTrans" presStyleLbl="node1" presStyleIdx="1" presStyleCnt="5"/>
      <dgm:spPr/>
      <dgm:t>
        <a:bodyPr/>
        <a:lstStyle/>
        <a:p>
          <a:endParaRPr lang="en-US"/>
        </a:p>
      </dgm:t>
    </dgm:pt>
    <dgm:pt modelId="{23C808B2-558F-4998-B87E-B4903C528FF6}" type="pres">
      <dgm:prSet presAssocID="{18E8DE8F-BEB6-44AA-9E99-A42329D8CCD2}" presName="dummy" presStyleCnt="0"/>
      <dgm:spPr/>
    </dgm:pt>
    <dgm:pt modelId="{4A54F6D0-2B81-4B24-9D42-C80FB336BB0C}" type="pres">
      <dgm:prSet presAssocID="{18E8DE8F-BEB6-44AA-9E99-A42329D8CCD2}" presName="node" presStyleLbl="revTx" presStyleIdx="2" presStyleCnt="5" custFlipVert="1" custScaleY="4490">
        <dgm:presLayoutVars>
          <dgm:bulletEnabled val="1"/>
        </dgm:presLayoutVars>
      </dgm:prSet>
      <dgm:spPr/>
      <dgm:t>
        <a:bodyPr/>
        <a:lstStyle/>
        <a:p>
          <a:endParaRPr lang="en-US"/>
        </a:p>
      </dgm:t>
    </dgm:pt>
    <dgm:pt modelId="{92E9F813-B04B-46DC-BE03-C9AE1F915DB2}" type="pres">
      <dgm:prSet presAssocID="{0405C6D1-9589-4026-A8A5-F5CBC3200701}" presName="sibTrans" presStyleLbl="node1" presStyleIdx="2" presStyleCnt="5"/>
      <dgm:spPr/>
      <dgm:t>
        <a:bodyPr/>
        <a:lstStyle/>
        <a:p>
          <a:endParaRPr lang="en-US"/>
        </a:p>
      </dgm:t>
    </dgm:pt>
    <dgm:pt modelId="{225FB31D-C255-4222-B053-4E2DA3598646}" type="pres">
      <dgm:prSet presAssocID="{9CB204CF-7B2C-4BE1-B44A-B71D738084AB}" presName="dummy" presStyleCnt="0"/>
      <dgm:spPr/>
    </dgm:pt>
    <dgm:pt modelId="{E2F75286-8F8F-46AF-BCD5-7161A0B4EF25}" type="pres">
      <dgm:prSet presAssocID="{9CB204CF-7B2C-4BE1-B44A-B71D738084AB}" presName="node" presStyleLbl="revTx" presStyleIdx="3" presStyleCnt="5" custScaleY="4490">
        <dgm:presLayoutVars>
          <dgm:bulletEnabled val="1"/>
        </dgm:presLayoutVars>
      </dgm:prSet>
      <dgm:spPr/>
      <dgm:t>
        <a:bodyPr/>
        <a:lstStyle/>
        <a:p>
          <a:endParaRPr lang="en-US"/>
        </a:p>
      </dgm:t>
    </dgm:pt>
    <dgm:pt modelId="{1BD6B11C-2F89-49DC-A7F7-5B465863F79C}" type="pres">
      <dgm:prSet presAssocID="{ECC0BAFC-F303-4D00-9B5B-8B6448757B30}" presName="sibTrans" presStyleLbl="node1" presStyleIdx="3" presStyleCnt="5"/>
      <dgm:spPr/>
      <dgm:t>
        <a:bodyPr/>
        <a:lstStyle/>
        <a:p>
          <a:endParaRPr lang="en-US"/>
        </a:p>
      </dgm:t>
    </dgm:pt>
    <dgm:pt modelId="{729A04AB-8C6A-4462-9E60-8D0965EC5E82}" type="pres">
      <dgm:prSet presAssocID="{1C00835F-8368-410D-8C81-92C8D0B0F71E}" presName="dummy" presStyleCnt="0"/>
      <dgm:spPr/>
    </dgm:pt>
    <dgm:pt modelId="{FF0000E5-DC07-4830-9660-414F1C0D9539}" type="pres">
      <dgm:prSet presAssocID="{1C00835F-8368-410D-8C81-92C8D0B0F71E}" presName="node" presStyleLbl="revTx" presStyleIdx="4" presStyleCnt="5" custScaleY="10405">
        <dgm:presLayoutVars>
          <dgm:bulletEnabled val="1"/>
        </dgm:presLayoutVars>
      </dgm:prSet>
      <dgm:spPr/>
      <dgm:t>
        <a:bodyPr/>
        <a:lstStyle/>
        <a:p>
          <a:endParaRPr lang="en-US"/>
        </a:p>
      </dgm:t>
    </dgm:pt>
    <dgm:pt modelId="{6625EDDD-BEC7-4690-B703-2108C0F7349D}" type="pres">
      <dgm:prSet presAssocID="{A79AED2D-06EB-41DA-A0B1-1B97580E0876}" presName="sibTrans" presStyleLbl="node1" presStyleIdx="4" presStyleCnt="5"/>
      <dgm:spPr/>
      <dgm:t>
        <a:bodyPr/>
        <a:lstStyle/>
        <a:p>
          <a:endParaRPr lang="en-US"/>
        </a:p>
      </dgm:t>
    </dgm:pt>
  </dgm:ptLst>
  <dgm:cxnLst>
    <dgm:cxn modelId="{72CB2A93-38A7-487E-9730-875BB7899780}" type="presOf" srcId="{B371BCE9-9F5F-4287-A43F-BD9DDC78FA61}" destId="{C8DC74BE-F404-4480-AC35-9AC7DBD7CAF9}" srcOrd="0" destOrd="0" presId="urn:microsoft.com/office/officeart/2005/8/layout/cycle1"/>
    <dgm:cxn modelId="{D8542D1D-39C7-4844-9193-76DC931DE0D3}" srcId="{0FA0E3DD-D10B-48B3-B09A-5736B2EA4627}" destId="{82B3277C-3F26-48C7-9166-D5B3D93EE8B7}" srcOrd="0" destOrd="0" parTransId="{9C4883E6-738A-4C42-87BE-270AB3D55709}" sibTransId="{B371BCE9-9F5F-4287-A43F-BD9DDC78FA61}"/>
    <dgm:cxn modelId="{DB02E697-DE41-4ED2-A57C-0571C7D2D883}" type="presOf" srcId="{ECC0BAFC-F303-4D00-9B5B-8B6448757B30}" destId="{1BD6B11C-2F89-49DC-A7F7-5B465863F79C}" srcOrd="0" destOrd="0" presId="urn:microsoft.com/office/officeart/2005/8/layout/cycle1"/>
    <dgm:cxn modelId="{D77AD44D-C1BF-4CF7-9C7F-9868C3E30476}" type="presOf" srcId="{0FA0E3DD-D10B-48B3-B09A-5736B2EA4627}" destId="{1EF4EA99-72F9-4D85-B7E9-56496B2ACD6E}" srcOrd="0" destOrd="0" presId="urn:microsoft.com/office/officeart/2005/8/layout/cycle1"/>
    <dgm:cxn modelId="{4979F7E0-33F7-4274-BF72-E3187057C66A}" srcId="{0FA0E3DD-D10B-48B3-B09A-5736B2EA4627}" destId="{18E8DE8F-BEB6-44AA-9E99-A42329D8CCD2}" srcOrd="2" destOrd="0" parTransId="{85ED494C-BB0E-421A-A64F-502B7F74E6FF}" sibTransId="{0405C6D1-9589-4026-A8A5-F5CBC3200701}"/>
    <dgm:cxn modelId="{9C26C708-7474-4340-8315-262F34ADE116}" type="presOf" srcId="{18E8DE8F-BEB6-44AA-9E99-A42329D8CCD2}" destId="{4A54F6D0-2B81-4B24-9D42-C80FB336BB0C}" srcOrd="0" destOrd="0" presId="urn:microsoft.com/office/officeart/2005/8/layout/cycle1"/>
    <dgm:cxn modelId="{DC3335DF-E0F0-4B79-B405-AD8DD12F4AF4}" srcId="{0FA0E3DD-D10B-48B3-B09A-5736B2EA4627}" destId="{9CB204CF-7B2C-4BE1-B44A-B71D738084AB}" srcOrd="3" destOrd="0" parTransId="{E7B6011E-5A85-495F-95E2-DC9F4576ADD9}" sibTransId="{ECC0BAFC-F303-4D00-9B5B-8B6448757B30}"/>
    <dgm:cxn modelId="{7CDC34C6-69FC-4FAD-AC67-5656F18FDDC4}" type="presOf" srcId="{64B4D06C-9E27-400F-B75C-82EC659F0CEF}" destId="{45FF999F-99F8-4DD6-8DC1-6FB04FD881E1}" srcOrd="0" destOrd="0" presId="urn:microsoft.com/office/officeart/2005/8/layout/cycle1"/>
    <dgm:cxn modelId="{AC1A6A2F-ACA2-4D44-9084-4E38B284C4A5}" type="presOf" srcId="{0405C6D1-9589-4026-A8A5-F5CBC3200701}" destId="{92E9F813-B04B-46DC-BE03-C9AE1F915DB2}" srcOrd="0" destOrd="0" presId="urn:microsoft.com/office/officeart/2005/8/layout/cycle1"/>
    <dgm:cxn modelId="{67471532-70F8-41FB-9911-77AF517C36A8}" type="presOf" srcId="{A79AED2D-06EB-41DA-A0B1-1B97580E0876}" destId="{6625EDDD-BEC7-4690-B703-2108C0F7349D}" srcOrd="0" destOrd="0" presId="urn:microsoft.com/office/officeart/2005/8/layout/cycle1"/>
    <dgm:cxn modelId="{256241EA-F013-4C29-B533-B1168E286B89}" type="presOf" srcId="{9CB204CF-7B2C-4BE1-B44A-B71D738084AB}" destId="{E2F75286-8F8F-46AF-BCD5-7161A0B4EF25}" srcOrd="0" destOrd="0" presId="urn:microsoft.com/office/officeart/2005/8/layout/cycle1"/>
    <dgm:cxn modelId="{97C50575-098A-4EC1-8D89-9FE00CD75B04}" type="presOf" srcId="{82B3277C-3F26-48C7-9166-D5B3D93EE8B7}" destId="{5DBD75D1-1B88-4A54-AC75-2199DDE76CF5}" srcOrd="0" destOrd="0" presId="urn:microsoft.com/office/officeart/2005/8/layout/cycle1"/>
    <dgm:cxn modelId="{934A98B7-DE9D-4556-A3CA-B816C2813ACE}" srcId="{0FA0E3DD-D10B-48B3-B09A-5736B2EA4627}" destId="{64B4D06C-9E27-400F-B75C-82EC659F0CEF}" srcOrd="1" destOrd="0" parTransId="{7A84684F-73DE-4840-BE84-F7E598717C34}" sibTransId="{8D71CC21-E070-45A1-9906-9E88B4D307B7}"/>
    <dgm:cxn modelId="{2F493A94-2D4F-45B6-AA14-75791AD45E16}" type="presOf" srcId="{8D71CC21-E070-45A1-9906-9E88B4D307B7}" destId="{74D0F91C-6724-44C2-A56A-0A8F7C30165A}" srcOrd="0" destOrd="0" presId="urn:microsoft.com/office/officeart/2005/8/layout/cycle1"/>
    <dgm:cxn modelId="{DC7D5C6B-8DBA-4EC6-B9E4-64376B9A3CC5}" srcId="{0FA0E3DD-D10B-48B3-B09A-5736B2EA4627}" destId="{1C00835F-8368-410D-8C81-92C8D0B0F71E}" srcOrd="4" destOrd="0" parTransId="{C57F3745-811E-4191-8F78-F14BC74C895E}" sibTransId="{A79AED2D-06EB-41DA-A0B1-1B97580E0876}"/>
    <dgm:cxn modelId="{256A4B94-EC80-4AEE-9621-4E02B4BE2C37}" type="presOf" srcId="{1C00835F-8368-410D-8C81-92C8D0B0F71E}" destId="{FF0000E5-DC07-4830-9660-414F1C0D9539}" srcOrd="0" destOrd="0" presId="urn:microsoft.com/office/officeart/2005/8/layout/cycle1"/>
    <dgm:cxn modelId="{19050F3D-1481-4064-9887-2790158C2E9C}" type="presParOf" srcId="{1EF4EA99-72F9-4D85-B7E9-56496B2ACD6E}" destId="{1E64852E-A85D-4238-9979-4870C4F02BDC}" srcOrd="0" destOrd="0" presId="urn:microsoft.com/office/officeart/2005/8/layout/cycle1"/>
    <dgm:cxn modelId="{91917181-F978-483A-9703-7A26D14432CD}" type="presParOf" srcId="{1EF4EA99-72F9-4D85-B7E9-56496B2ACD6E}" destId="{5DBD75D1-1B88-4A54-AC75-2199DDE76CF5}" srcOrd="1" destOrd="0" presId="urn:microsoft.com/office/officeart/2005/8/layout/cycle1"/>
    <dgm:cxn modelId="{86370FB1-E945-46F5-9614-E11454F72E58}" type="presParOf" srcId="{1EF4EA99-72F9-4D85-B7E9-56496B2ACD6E}" destId="{C8DC74BE-F404-4480-AC35-9AC7DBD7CAF9}" srcOrd="2" destOrd="0" presId="urn:microsoft.com/office/officeart/2005/8/layout/cycle1"/>
    <dgm:cxn modelId="{A87F67C5-1268-4CD9-81CB-B85CD56B2869}" type="presParOf" srcId="{1EF4EA99-72F9-4D85-B7E9-56496B2ACD6E}" destId="{A80F96B2-65A7-4E7B-A056-189C7348DF08}" srcOrd="3" destOrd="0" presId="urn:microsoft.com/office/officeart/2005/8/layout/cycle1"/>
    <dgm:cxn modelId="{608C16C6-0BE5-42A2-9758-0D80D08ACA53}" type="presParOf" srcId="{1EF4EA99-72F9-4D85-B7E9-56496B2ACD6E}" destId="{45FF999F-99F8-4DD6-8DC1-6FB04FD881E1}" srcOrd="4" destOrd="0" presId="urn:microsoft.com/office/officeart/2005/8/layout/cycle1"/>
    <dgm:cxn modelId="{35AAC535-D50F-47E1-9C03-9CBF1765E21A}" type="presParOf" srcId="{1EF4EA99-72F9-4D85-B7E9-56496B2ACD6E}" destId="{74D0F91C-6724-44C2-A56A-0A8F7C30165A}" srcOrd="5" destOrd="0" presId="urn:microsoft.com/office/officeart/2005/8/layout/cycle1"/>
    <dgm:cxn modelId="{7FB4732E-7C45-45FF-B72D-2F005CE305DD}" type="presParOf" srcId="{1EF4EA99-72F9-4D85-B7E9-56496B2ACD6E}" destId="{23C808B2-558F-4998-B87E-B4903C528FF6}" srcOrd="6" destOrd="0" presId="urn:microsoft.com/office/officeart/2005/8/layout/cycle1"/>
    <dgm:cxn modelId="{46FE8ADF-894A-45AE-A3C6-526DA0961FED}" type="presParOf" srcId="{1EF4EA99-72F9-4D85-B7E9-56496B2ACD6E}" destId="{4A54F6D0-2B81-4B24-9D42-C80FB336BB0C}" srcOrd="7" destOrd="0" presId="urn:microsoft.com/office/officeart/2005/8/layout/cycle1"/>
    <dgm:cxn modelId="{E26C87BE-086C-43EC-B268-1509B932C117}" type="presParOf" srcId="{1EF4EA99-72F9-4D85-B7E9-56496B2ACD6E}" destId="{92E9F813-B04B-46DC-BE03-C9AE1F915DB2}" srcOrd="8" destOrd="0" presId="urn:microsoft.com/office/officeart/2005/8/layout/cycle1"/>
    <dgm:cxn modelId="{F29D2106-7EBC-44C9-9384-1140350EC6A8}" type="presParOf" srcId="{1EF4EA99-72F9-4D85-B7E9-56496B2ACD6E}" destId="{225FB31D-C255-4222-B053-4E2DA3598646}" srcOrd="9" destOrd="0" presId="urn:microsoft.com/office/officeart/2005/8/layout/cycle1"/>
    <dgm:cxn modelId="{4F7D2943-60FC-44DC-A067-2EA08B0B147E}" type="presParOf" srcId="{1EF4EA99-72F9-4D85-B7E9-56496B2ACD6E}" destId="{E2F75286-8F8F-46AF-BCD5-7161A0B4EF25}" srcOrd="10" destOrd="0" presId="urn:microsoft.com/office/officeart/2005/8/layout/cycle1"/>
    <dgm:cxn modelId="{825CE936-3409-4F2B-A430-8FF51D30208A}" type="presParOf" srcId="{1EF4EA99-72F9-4D85-B7E9-56496B2ACD6E}" destId="{1BD6B11C-2F89-49DC-A7F7-5B465863F79C}" srcOrd="11" destOrd="0" presId="urn:microsoft.com/office/officeart/2005/8/layout/cycle1"/>
    <dgm:cxn modelId="{1B289D13-070D-48FC-9DE1-7817C40B6040}" type="presParOf" srcId="{1EF4EA99-72F9-4D85-B7E9-56496B2ACD6E}" destId="{729A04AB-8C6A-4462-9E60-8D0965EC5E82}" srcOrd="12" destOrd="0" presId="urn:microsoft.com/office/officeart/2005/8/layout/cycle1"/>
    <dgm:cxn modelId="{FD75AA7D-9D1C-4F40-AB92-3DC9D0FFB8D0}" type="presParOf" srcId="{1EF4EA99-72F9-4D85-B7E9-56496B2ACD6E}" destId="{FF0000E5-DC07-4830-9660-414F1C0D9539}" srcOrd="13" destOrd="0" presId="urn:microsoft.com/office/officeart/2005/8/layout/cycle1"/>
    <dgm:cxn modelId="{D51E1848-68B5-4BD8-806D-86439F40F732}" type="presParOf" srcId="{1EF4EA99-72F9-4D85-B7E9-56496B2ACD6E}" destId="{6625EDDD-BEC7-4690-B703-2108C0F7349D}"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D75D1-1B88-4A54-AC75-2199DDE76CF5}">
      <dsp:nvSpPr>
        <dsp:cNvPr id="0" name=""/>
        <dsp:cNvSpPr/>
      </dsp:nvSpPr>
      <dsp:spPr>
        <a:xfrm flipV="1">
          <a:off x="2361414" y="668299"/>
          <a:ext cx="904950" cy="5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2361414" y="668299"/>
        <a:ext cx="904950" cy="53600"/>
      </dsp:txXfrm>
    </dsp:sp>
    <dsp:sp modelId="{C8DC74BE-F404-4480-AC35-9AC7DBD7CAF9}">
      <dsp:nvSpPr>
        <dsp:cNvPr id="0" name=""/>
        <dsp:cNvSpPr/>
      </dsp:nvSpPr>
      <dsp:spPr>
        <a:xfrm>
          <a:off x="231156" y="216265"/>
          <a:ext cx="3394792" cy="3394792"/>
        </a:xfrm>
        <a:prstGeom prst="circularArrow">
          <a:avLst>
            <a:gd name="adj1" fmla="val 5198"/>
            <a:gd name="adj2" fmla="val 335765"/>
            <a:gd name="adj3" fmla="val 579696"/>
            <a:gd name="adj4" fmla="val 18461997"/>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FF999F-99F8-4DD6-8DC1-6FB04FD881E1}">
      <dsp:nvSpPr>
        <dsp:cNvPr id="0" name=""/>
        <dsp:cNvSpPr/>
      </dsp:nvSpPr>
      <dsp:spPr>
        <a:xfrm>
          <a:off x="2908582" y="2310040"/>
          <a:ext cx="904950" cy="138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endParaRPr lang="en-US" sz="800" kern="1200" dirty="0"/>
        </a:p>
      </dsp:txBody>
      <dsp:txXfrm>
        <a:off x="2908582" y="2310040"/>
        <a:ext cx="904950" cy="138140"/>
      </dsp:txXfrm>
    </dsp:sp>
    <dsp:sp modelId="{74D0F91C-6724-44C2-A56A-0A8F7C30165A}">
      <dsp:nvSpPr>
        <dsp:cNvPr id="0" name=""/>
        <dsp:cNvSpPr/>
      </dsp:nvSpPr>
      <dsp:spPr>
        <a:xfrm>
          <a:off x="167173" y="198758"/>
          <a:ext cx="3394792" cy="3394792"/>
        </a:xfrm>
        <a:prstGeom prst="circularArrow">
          <a:avLst>
            <a:gd name="adj1" fmla="val 5198"/>
            <a:gd name="adj2" fmla="val 335765"/>
            <a:gd name="adj3" fmla="val 4854252"/>
            <a:gd name="adj4" fmla="val 1289984"/>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54F6D0-2B81-4B24-9D42-C80FB336BB0C}">
      <dsp:nvSpPr>
        <dsp:cNvPr id="0" name=""/>
        <dsp:cNvSpPr/>
      </dsp:nvSpPr>
      <dsp:spPr>
        <a:xfrm flipV="1">
          <a:off x="1476077" y="3399571"/>
          <a:ext cx="904950" cy="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1476077" y="3399571"/>
        <a:ext cx="904950" cy="40632"/>
      </dsp:txXfrm>
    </dsp:sp>
    <dsp:sp modelId="{92E9F813-B04B-46DC-BE03-C9AE1F915DB2}">
      <dsp:nvSpPr>
        <dsp:cNvPr id="0" name=""/>
        <dsp:cNvSpPr/>
      </dsp:nvSpPr>
      <dsp:spPr>
        <a:xfrm>
          <a:off x="245485" y="196543"/>
          <a:ext cx="3394792" cy="3394792"/>
        </a:xfrm>
        <a:prstGeom prst="circularArrow">
          <a:avLst>
            <a:gd name="adj1" fmla="val 5198"/>
            <a:gd name="adj2" fmla="val 335765"/>
            <a:gd name="adj3" fmla="val 9287698"/>
            <a:gd name="adj4" fmla="val 5496538"/>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F75286-8F8F-46AF-BCD5-7161A0B4EF25}">
      <dsp:nvSpPr>
        <dsp:cNvPr id="0" name=""/>
        <dsp:cNvSpPr/>
      </dsp:nvSpPr>
      <dsp:spPr>
        <a:xfrm>
          <a:off x="43571" y="2358794"/>
          <a:ext cx="904950" cy="40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a:off x="43571" y="2358794"/>
        <a:ext cx="904950" cy="40632"/>
      </dsp:txXfrm>
    </dsp:sp>
    <dsp:sp modelId="{1BD6B11C-2F89-49DC-A7F7-5B465863F79C}">
      <dsp:nvSpPr>
        <dsp:cNvPr id="0" name=""/>
        <dsp:cNvSpPr/>
      </dsp:nvSpPr>
      <dsp:spPr>
        <a:xfrm>
          <a:off x="231156" y="216265"/>
          <a:ext cx="3394792" cy="3394792"/>
        </a:xfrm>
        <a:prstGeom prst="circularArrow">
          <a:avLst>
            <a:gd name="adj1" fmla="val 5198"/>
            <a:gd name="adj2" fmla="val 335765"/>
            <a:gd name="adj3" fmla="val 13527592"/>
            <a:gd name="adj4" fmla="val 9768645"/>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0000E5-DC07-4830-9660-414F1C0D9539}">
      <dsp:nvSpPr>
        <dsp:cNvPr id="0" name=""/>
        <dsp:cNvSpPr/>
      </dsp:nvSpPr>
      <dsp:spPr>
        <a:xfrm>
          <a:off x="590740" y="648019"/>
          <a:ext cx="904950" cy="94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a:off x="590740" y="648019"/>
        <a:ext cx="904950" cy="94160"/>
      </dsp:txXfrm>
    </dsp:sp>
    <dsp:sp modelId="{6625EDDD-BEC7-4690-B703-2108C0F7349D}">
      <dsp:nvSpPr>
        <dsp:cNvPr id="0" name=""/>
        <dsp:cNvSpPr/>
      </dsp:nvSpPr>
      <dsp:spPr>
        <a:xfrm>
          <a:off x="231156" y="216265"/>
          <a:ext cx="3394792" cy="3394792"/>
        </a:xfrm>
        <a:prstGeom prst="circularArrow">
          <a:avLst>
            <a:gd name="adj1" fmla="val 5198"/>
            <a:gd name="adj2" fmla="val 335765"/>
            <a:gd name="adj3" fmla="val 17917890"/>
            <a:gd name="adj4" fmla="val 14230144"/>
            <a:gd name="adj5" fmla="val 6064"/>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7/18/2016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7/18/2016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Xin chào</a:t>
            </a:r>
            <a:r>
              <a:rPr lang="en-US" baseline="0" smtClean="0"/>
              <a:t> quý thầy cô và các bạn,</a:t>
            </a:r>
          </a:p>
          <a:p>
            <a:r>
              <a:rPr lang="en-US" baseline="0" smtClean="0"/>
              <a:t>Em tên là … cùng bạn …. Dưới sự hướng dẫn của TS. Đinh bá tiến, hôm nay chúng em xin bày về chủ đề……</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174229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Khi xây</a:t>
            </a:r>
            <a:r>
              <a:rPr lang="en-US" baseline="0" smtClean="0"/>
              <a:t> dựng hệ thống chúng em tìm hiểu và gặp phải những khó khan nhất định. Chủ yếu là các khó khan, các bài toán cần được giải quyết khi xây dựng mạng xã hội.  Và để hoàn thiện được nó chúng em sẽ trình bày một số giải pháp mà chúng em sử dụng trong đề tài này.</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3124727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endParaRPr lang="en-US" sz="1200" kern="1200" baseline="0" dirty="0" smtClean="0">
              <a:solidFill>
                <a:schemeClr val="tx1"/>
              </a:solidFill>
              <a:effectLst/>
              <a:latin typeface="+mn-lt"/>
              <a:ea typeface="+mn-ea"/>
              <a:cs typeface="+mn-cs"/>
            </a:endParaRPr>
          </a:p>
          <a:p>
            <a:pPr marL="228600" indent="-228600">
              <a:buAutoNum type="arabicPeriod"/>
            </a:pP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csdl</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khoản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dung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sau</a:t>
            </a:r>
            <a:r>
              <a:rPr lang="en-US" sz="1200" kern="1200" baseline="0" dirty="0" smtClean="0">
                <a:solidFill>
                  <a:schemeClr val="tx1"/>
                </a:solidFill>
                <a:effectLst/>
                <a:latin typeface="+mn-lt"/>
                <a:ea typeface="+mn-ea"/>
                <a:cs typeface="+mn-cs"/>
              </a:rPr>
              <a:t>:</a:t>
            </a:r>
          </a:p>
          <a:p>
            <a:pPr marL="228600" indent="-228600">
              <a:buAutoNum type="arabicPeriod"/>
            </a:pPr>
            <a:r>
              <a:rPr lang="en-US" sz="1200" kern="1200" baseline="0" dirty="0" err="1" smtClean="0">
                <a:solidFill>
                  <a:schemeClr val="tx1"/>
                </a:solidFill>
                <a:effectLst/>
                <a:latin typeface="+mn-lt"/>
                <a:ea typeface="+mn-ea"/>
                <a:cs typeface="+mn-cs"/>
              </a:rPr>
              <a:t>Khi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hiện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giữa</a:t>
            </a:r>
            <a:r>
              <a:rPr lang="en-US" sz="1200" kern="1200" baseline="0" dirty="0" smtClean="0">
                <a:solidFill>
                  <a:schemeClr val="tx1"/>
                </a:solidFill>
                <a:effectLst/>
                <a:latin typeface="+mn-lt"/>
                <a:ea typeface="+mn-ea"/>
                <a:cs typeface="+mn-cs"/>
              </a:rPr>
              <a:t> 2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khoản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theo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quan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hệ</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xây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dựng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thêm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lưu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trữ</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giá</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a:t>
            </a:r>
          </a:p>
          <a:p>
            <a:pPr marL="228600" indent="-228600">
              <a:buAutoNum type="arabicPeriod"/>
            </a:pPr>
            <a:r>
              <a:rPr lang="en-US" sz="1200" kern="1200" baseline="0" dirty="0" smtClean="0">
                <a:solidFill>
                  <a:schemeClr val="tx1"/>
                </a:solidFill>
                <a:effectLst/>
                <a:latin typeface="+mn-lt"/>
                <a:ea typeface="+mn-ea"/>
                <a:cs typeface="+mn-cs"/>
              </a:rPr>
              <a:t>Do </a:t>
            </a:r>
            <a:r>
              <a:rPr lang="en-US" sz="1200" kern="1200" baseline="0" dirty="0" err="1" smtClean="0">
                <a:solidFill>
                  <a:schemeClr val="tx1"/>
                </a:solidFill>
                <a:effectLst/>
                <a:latin typeface="+mn-lt"/>
                <a:ea typeface="+mn-ea"/>
                <a:cs typeface="+mn-cs"/>
              </a:rPr>
              <a:t>đó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truy</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vấn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sâu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phải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hoặc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một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lần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sẽ</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tốn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rất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nhiều</a:t>
            </a:r>
            <a:r>
              <a:rPr lang="en-US" sz="1200" kern="1200" baseline="0" dirty="0" smtClean="0">
                <a:solidFill>
                  <a:schemeClr val="tx1"/>
                </a:solidFill>
                <a:effectLst/>
                <a:latin typeface="+mn-lt"/>
                <a:ea typeface="+mn-ea"/>
                <a:cs typeface="+mn-cs"/>
              </a:rPr>
              <a:t> chi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thậm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còn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không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hiệu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quả</a:t>
            </a:r>
            <a:r>
              <a:rPr lang="en-US" sz="1200" kern="1200" baseline="0" dirty="0" smtClean="0">
                <a:solidFill>
                  <a:schemeClr val="tx1"/>
                </a:solidFill>
                <a:effectLst/>
                <a:latin typeface="+mn-lt"/>
                <a:ea typeface="+mn-ea"/>
                <a:cs typeface="+mn-cs"/>
              </a:rPr>
              <a:t>.</a:t>
            </a:r>
          </a:p>
          <a:p>
            <a:pPr marL="228600" indent="-228600">
              <a:buAutoNum type="arabicPeriod"/>
            </a:pPr>
            <a:r>
              <a:rPr lang="en-US" baseline="0" dirty="0" smtClean="0"/>
              <a:t>Do </a:t>
            </a:r>
            <a:r>
              <a:rPr lang="en-US" baseline="0" dirty="0" err="1" smtClean="0"/>
              <a:t>đó</a:t>
            </a:r>
            <a:r>
              <a:rPr lang="en-US" baseline="0" dirty="0" smtClean="0"/>
              <a:t>, </a:t>
            </a:r>
            <a:r>
              <a:rPr lang="en-US" baseline="0" dirty="0" err="1" smtClean="0"/>
              <a:t>để</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được</a:t>
            </a:r>
            <a:r>
              <a:rPr lang="en-US" baseline="0" dirty="0" smtClean="0"/>
              <a:t> </a:t>
            </a:r>
            <a:r>
              <a:rPr lang="en-US" baseline="0" dirty="0" err="1" smtClean="0"/>
              <a:t>các</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sâu</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thì</a:t>
            </a:r>
            <a:r>
              <a:rPr lang="en-US" baseline="0" dirty="0" smtClean="0"/>
              <a:t> </a:t>
            </a:r>
            <a:r>
              <a:rPr lang="en-US" baseline="0" dirty="0" err="1" smtClean="0"/>
              <a:t>csdl</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sự</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baseline="0" dirty="0" err="1" smtClean="0"/>
              <a:t>hiệu</a:t>
            </a:r>
            <a:r>
              <a:rPr lang="en-US" baseline="0" dirty="0" smtClean="0"/>
              <a:t> </a:t>
            </a:r>
            <a:r>
              <a:rPr lang="en-US" baseline="0" dirty="0" err="1" smtClean="0"/>
              <a:t>quả</a:t>
            </a:r>
            <a:endParaRPr lang="en-US" baseline="0" dirty="0" smtClean="0"/>
          </a:p>
          <a:p>
            <a:pPr marL="228600" indent="-228600">
              <a:buAutoNum type="arabicPeriod"/>
            </a:pPr>
            <a:r>
              <a:rPr lang="en-US" baseline="0" dirty="0" err="1" smtClean="0"/>
              <a:t>Các</a:t>
            </a:r>
            <a:r>
              <a:rPr lang="en-US" baseline="0" dirty="0" smtClean="0"/>
              <a:t> </a:t>
            </a:r>
            <a:r>
              <a:rPr lang="en-US" baseline="0" dirty="0" err="1" smtClean="0"/>
              <a:t>tài</a:t>
            </a:r>
            <a:r>
              <a:rPr lang="en-US" baseline="0" dirty="0" smtClean="0"/>
              <a:t> </a:t>
            </a:r>
            <a:r>
              <a:rPr lang="en-US" baseline="0" dirty="0" err="1" smtClean="0"/>
              <a:t>khoản</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 </a:t>
            </a:r>
            <a:r>
              <a:rPr lang="en-US" baseline="0" dirty="0" err="1" smtClean="0"/>
              <a:t>mỗi</a:t>
            </a:r>
            <a:r>
              <a:rPr lang="en-US" baseline="0" dirty="0" smtClean="0"/>
              <a:t> </a:t>
            </a:r>
            <a:r>
              <a:rPr lang="en-US" baseline="0" dirty="0" err="1" smtClean="0"/>
              <a:t>đỉnh</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 </a:t>
            </a:r>
            <a:r>
              <a:rPr lang="en-US" baseline="0" dirty="0" err="1" smtClean="0"/>
              <a:t>cho</a:t>
            </a:r>
            <a:r>
              <a:rPr lang="en-US" baseline="0" dirty="0" smtClean="0"/>
              <a:t> </a:t>
            </a:r>
            <a:r>
              <a:rPr lang="en-US" baseline="0" dirty="0" err="1" smtClean="0"/>
              <a:t>một</a:t>
            </a:r>
            <a:r>
              <a:rPr lang="en-US" baseline="0" dirty="0" smtClean="0"/>
              <a:t> </a:t>
            </a:r>
            <a:r>
              <a:rPr lang="en-US" baseline="0" dirty="0" err="1" smtClean="0"/>
              <a:t>người</a:t>
            </a:r>
            <a:r>
              <a:rPr lang="en-US" baseline="0" dirty="0" smtClean="0"/>
              <a:t> dung.</a:t>
            </a:r>
          </a:p>
          <a:p>
            <a:pPr marL="228600" indent="-228600">
              <a:buAutoNum type="arabicPeriod"/>
            </a:pP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dùng</a:t>
            </a:r>
            <a:r>
              <a:rPr lang="en-US" baseline="0" dirty="0" smtClean="0"/>
              <a:t> </a:t>
            </a:r>
            <a:r>
              <a:rPr lang="en-US" baseline="0" dirty="0" err="1" smtClean="0"/>
              <a:t>các</a:t>
            </a:r>
            <a:r>
              <a:rPr lang="en-US" baseline="0" dirty="0" smtClean="0"/>
              <a:t> </a:t>
            </a:r>
            <a:r>
              <a:rPr lang="en-US" baseline="0" dirty="0" err="1" smtClean="0"/>
              <a:t>cạnh</a:t>
            </a:r>
            <a:r>
              <a:rPr lang="en-US" baseline="0" dirty="0" smtClean="0"/>
              <a:t> </a:t>
            </a:r>
            <a:r>
              <a:rPr lang="en-US" baseline="0" dirty="0" err="1" smtClean="0"/>
              <a:t>để</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mối</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đó</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sẽ</a:t>
            </a:r>
            <a:r>
              <a:rPr lang="en-US" baseline="0" dirty="0" smtClean="0"/>
              <a:t> </a:t>
            </a:r>
            <a:r>
              <a:rPr lang="en-US" baseline="0" dirty="0" err="1" smtClean="0"/>
              <a:t>trở</a:t>
            </a:r>
            <a:r>
              <a:rPr lang="en-US" baseline="0" dirty="0" smtClean="0"/>
              <a:t> </a:t>
            </a:r>
            <a:r>
              <a:rPr lang="en-US" baseline="0" dirty="0" err="1" smtClean="0"/>
              <a:t>thành</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duyệt</a:t>
            </a:r>
            <a:r>
              <a:rPr lang="en-US" baseline="0" dirty="0" smtClean="0"/>
              <a:t> </a:t>
            </a:r>
            <a:r>
              <a:rPr lang="en-US" baseline="0" dirty="0" err="1" smtClean="0"/>
              <a:t>độ</a:t>
            </a:r>
            <a:r>
              <a:rPr lang="en-US" baseline="0" dirty="0" smtClean="0"/>
              <a:t> </a:t>
            </a:r>
            <a:r>
              <a:rPr lang="en-US" baseline="0" dirty="0" err="1" smtClean="0"/>
              <a:t>thì</a:t>
            </a:r>
            <a:r>
              <a:rPr lang="en-US" baseline="0" dirty="0" smtClean="0"/>
              <a:t> </a:t>
            </a:r>
            <a:r>
              <a:rPr lang="en-US" baseline="0" dirty="0" err="1" smtClean="0"/>
              <a:t>và</a:t>
            </a:r>
            <a:r>
              <a:rPr lang="en-US" baseline="0" dirty="0" smtClean="0"/>
              <a:t> </a:t>
            </a:r>
            <a:r>
              <a:rPr lang="en-US" baseline="0" dirty="0" err="1" smtClean="0"/>
              <a:t>sẽ</a:t>
            </a:r>
            <a:r>
              <a:rPr lang="en-US" baseline="0" dirty="0" smtClean="0"/>
              <a:t>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các</a:t>
            </a:r>
            <a:r>
              <a:rPr lang="en-US" baseline="0" dirty="0" smtClean="0"/>
              <a:t> </a:t>
            </a:r>
            <a:r>
              <a:rPr lang="en-US" baseline="0" dirty="0" err="1" smtClean="0"/>
              <a:t>phép</a:t>
            </a:r>
            <a:r>
              <a:rPr lang="en-US" baseline="0" dirty="0" smtClean="0"/>
              <a:t> </a:t>
            </a:r>
            <a:r>
              <a:rPr lang="en-US" baseline="0" dirty="0" err="1" smtClean="0"/>
              <a:t>kết</a:t>
            </a:r>
            <a:r>
              <a:rPr lang="en-US" baseline="0" dirty="0" smtClean="0"/>
              <a:t> </a:t>
            </a:r>
            <a:r>
              <a:rPr lang="en-US" baseline="0" dirty="0" err="1" smtClean="0"/>
              <a:t>như</a:t>
            </a:r>
            <a:r>
              <a:rPr lang="en-US" baseline="0" dirty="0" smtClean="0"/>
              <a:t> </a:t>
            </a:r>
            <a:r>
              <a:rPr lang="en-US" baseline="0" dirty="0" err="1" smtClean="0"/>
              <a:t>csdl</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a:t>
            </a:r>
          </a:p>
          <a:p>
            <a:pPr marL="228600" indent="-228600">
              <a:buAutoNum type="arabicPeriod"/>
            </a:pPr>
            <a:r>
              <a:rPr lang="en-US" dirty="0" err="1" smtClean="0"/>
              <a:t>Ví</a:t>
            </a:r>
            <a:r>
              <a:rPr lang="en-US" baseline="0" dirty="0" smtClean="0"/>
              <a:t> </a:t>
            </a:r>
            <a:r>
              <a:rPr lang="en-US" baseline="0" dirty="0" err="1" smtClean="0"/>
              <a:t>dụ</a:t>
            </a:r>
            <a:r>
              <a:rPr lang="en-US" baseline="0" dirty="0" smtClean="0"/>
              <a:t>, </a:t>
            </a:r>
            <a:r>
              <a:rPr lang="en-US" baseline="0" dirty="0" err="1" smtClean="0"/>
              <a:t>bạn</a:t>
            </a:r>
            <a:r>
              <a:rPr lang="en-US" baseline="0" dirty="0" smtClean="0"/>
              <a:t> </a:t>
            </a:r>
            <a:r>
              <a:rPr lang="en-US" baseline="0" dirty="0" err="1" smtClean="0"/>
              <a:t>chung</a:t>
            </a:r>
            <a:r>
              <a:rPr lang="en-US" baseline="0" dirty="0" smtClean="0"/>
              <a:t> </a:t>
            </a:r>
            <a:r>
              <a:rPr lang="en-US" baseline="0" dirty="0" err="1" smtClean="0"/>
              <a:t>giữa</a:t>
            </a:r>
            <a:r>
              <a:rPr lang="en-US" baseline="0" dirty="0" smtClean="0"/>
              <a:t> A </a:t>
            </a:r>
            <a:r>
              <a:rPr lang="en-US" baseline="0" dirty="0" err="1" smtClean="0"/>
              <a:t>và</a:t>
            </a:r>
            <a:r>
              <a:rPr lang="en-US" baseline="0" dirty="0" smtClean="0"/>
              <a:t> B, </a:t>
            </a:r>
            <a:r>
              <a:rPr lang="en-US" baseline="0" dirty="0" err="1" smtClean="0"/>
              <a:t>xuất</a:t>
            </a:r>
            <a:r>
              <a:rPr lang="en-US" baseline="0" dirty="0" smtClean="0"/>
              <a:t> </a:t>
            </a:r>
            <a:r>
              <a:rPr lang="en-US" baseline="0" dirty="0" err="1" smtClean="0"/>
              <a:t>phát</a:t>
            </a:r>
            <a:r>
              <a:rPr lang="en-US" baseline="0" dirty="0" smtClean="0"/>
              <a:t> </a:t>
            </a:r>
            <a:r>
              <a:rPr lang="en-US" baseline="0" dirty="0" err="1" smtClean="0"/>
              <a:t>từ</a:t>
            </a:r>
            <a:r>
              <a:rPr lang="en-US" baseline="0" dirty="0" smtClean="0"/>
              <a:t> </a:t>
            </a:r>
            <a:r>
              <a:rPr lang="en-US" baseline="0" dirty="0" err="1" smtClean="0"/>
              <a:t>đỉnh</a:t>
            </a:r>
            <a:r>
              <a:rPr lang="en-US" baseline="0" dirty="0" smtClean="0"/>
              <a:t> A </a:t>
            </a:r>
            <a:r>
              <a:rPr lang="en-US" baseline="0" dirty="0" err="1" smtClean="0"/>
              <a:t>duyệt</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en-US" baseline="0" dirty="0" err="1" smtClean="0"/>
              <a:t>đỉnh</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 </a:t>
            </a:r>
            <a:r>
              <a:rPr lang="en-US" baseline="0" dirty="0" err="1" smtClean="0"/>
              <a:t>và</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duyệt</a:t>
            </a:r>
            <a:r>
              <a:rPr lang="en-US" baseline="0" dirty="0" smtClean="0"/>
              <a:t> </a:t>
            </a:r>
            <a:r>
              <a:rPr lang="en-US" baseline="0" dirty="0" err="1" smtClean="0"/>
              <a:t>thêm</a:t>
            </a:r>
            <a:r>
              <a:rPr lang="en-US" baseline="0" dirty="0" smtClean="0"/>
              <a:t> 1 </a:t>
            </a:r>
            <a:r>
              <a:rPr lang="en-US" baseline="0" dirty="0" err="1" smtClean="0"/>
              <a:t>lần</a:t>
            </a:r>
            <a:r>
              <a:rPr lang="en-US" baseline="0" dirty="0" smtClean="0"/>
              <a:t> </a:t>
            </a:r>
            <a:r>
              <a:rPr lang="en-US" baseline="0" dirty="0" err="1" smtClean="0"/>
              <a:t>nữa</a:t>
            </a:r>
            <a:r>
              <a:rPr lang="en-US" baseline="0" dirty="0" smtClean="0"/>
              <a:t> </a:t>
            </a:r>
            <a:r>
              <a:rPr lang="en-US" baseline="0" dirty="0" err="1" smtClean="0"/>
              <a:t>nếu</a:t>
            </a:r>
            <a:r>
              <a:rPr lang="en-US" baseline="0" dirty="0" smtClean="0"/>
              <a:t> </a:t>
            </a:r>
            <a:r>
              <a:rPr lang="en-US" baseline="0" dirty="0" err="1" smtClean="0"/>
              <a:t>gặp</a:t>
            </a:r>
            <a:r>
              <a:rPr lang="en-US" baseline="0" dirty="0" smtClean="0"/>
              <a:t> B </a:t>
            </a:r>
            <a:r>
              <a:rPr lang="en-US" baseline="0" dirty="0" err="1" smtClean="0"/>
              <a:t>thì</a:t>
            </a:r>
            <a:r>
              <a:rPr lang="en-US" baseline="0" dirty="0" smtClean="0"/>
              <a:t> </a:t>
            </a:r>
            <a:r>
              <a:rPr lang="en-US" baseline="0" dirty="0" err="1" smtClean="0"/>
              <a:t>đó</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câu</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nhận</a:t>
            </a:r>
            <a:r>
              <a:rPr lang="en-US" baseline="0" dirty="0" smtClean="0"/>
              <a:t> </a:t>
            </a:r>
            <a:r>
              <a:rPr lang="en-US" baseline="0" dirty="0" err="1" smtClean="0"/>
              <a:t>thấy</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duyệt</a:t>
            </a:r>
            <a:r>
              <a:rPr lang="en-US" baseline="0" dirty="0" smtClean="0"/>
              <a:t> </a:t>
            </a:r>
            <a:r>
              <a:rPr lang="en-US" baseline="0" dirty="0" err="1" smtClean="0"/>
              <a:t>chỉ</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ban </a:t>
            </a:r>
            <a:r>
              <a:rPr lang="en-US" baseline="0" dirty="0" err="1" smtClean="0"/>
              <a:t>đầu</a:t>
            </a:r>
            <a:r>
              <a:rPr lang="en-US" baseline="0" dirty="0" smtClean="0"/>
              <a:t> </a:t>
            </a:r>
            <a:r>
              <a:rPr lang="en-US" baseline="0" dirty="0" err="1" smtClean="0"/>
              <a:t>vào</a:t>
            </a:r>
            <a:r>
              <a:rPr lang="en-US" baseline="0" dirty="0" smtClean="0"/>
              <a:t> A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cạnh</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 </a:t>
            </a:r>
            <a:r>
              <a:rPr lang="en-US" baseline="0" dirty="0" err="1" smtClean="0"/>
              <a:t>không</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khác</a:t>
            </a:r>
            <a:r>
              <a:rPr lang="en-US" baseline="0" dirty="0" smtClean="0"/>
              <a:t>.</a:t>
            </a:r>
          </a:p>
          <a:p>
            <a:pPr marL="228600" indent="-228600">
              <a:buAutoNum type="arabicPeriod"/>
            </a:pPr>
            <a:r>
              <a:rPr lang="en-US" baseline="0" dirty="0" smtClean="0"/>
              <a:t>A </a:t>
            </a:r>
            <a:r>
              <a:rPr lang="en-US" baseline="0" dirty="0" err="1" smtClean="0"/>
              <a:t>thông</a:t>
            </a:r>
            <a:r>
              <a:rPr lang="en-US" baseline="0" dirty="0" smtClean="0"/>
              <a:t> qua </a:t>
            </a:r>
            <a:r>
              <a:rPr lang="en-US" baseline="0" dirty="0" err="1" smtClean="0"/>
              <a:t>ai</a:t>
            </a:r>
            <a:r>
              <a:rPr lang="en-US" baseline="0" dirty="0" smtClean="0"/>
              <a:t> </a:t>
            </a:r>
            <a:r>
              <a:rPr lang="en-US" baseline="0" dirty="0" err="1" smtClean="0"/>
              <a:t>để</a:t>
            </a:r>
            <a:r>
              <a:rPr lang="en-US" baseline="0" dirty="0" smtClean="0"/>
              <a:t> </a:t>
            </a:r>
            <a:r>
              <a:rPr lang="en-US" baseline="0" dirty="0" err="1" smtClean="0"/>
              <a:t>biết</a:t>
            </a:r>
            <a:r>
              <a:rPr lang="en-US" baseline="0" dirty="0" smtClean="0"/>
              <a:t> Z, ở </a:t>
            </a:r>
            <a:r>
              <a:rPr lang="en-US" baseline="0" dirty="0" err="1" smtClean="0"/>
              <a:t>đây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dung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đường</a:t>
            </a:r>
            <a:r>
              <a:rPr lang="en-US" baseline="0" dirty="0" smtClean="0"/>
              <a:t> </a:t>
            </a:r>
            <a:r>
              <a:rPr lang="en-US" baseline="0" dirty="0" err="1" smtClean="0"/>
              <a:t>đi</a:t>
            </a:r>
            <a:r>
              <a:rPr lang="en-US" baseline="0" dirty="0" smtClean="0"/>
              <a:t> </a:t>
            </a:r>
            <a:r>
              <a:rPr lang="en-US" baseline="0" dirty="0" err="1" smtClean="0"/>
              <a:t>ngắn</a:t>
            </a:r>
            <a:r>
              <a:rPr lang="en-US" baseline="0" dirty="0" smtClean="0"/>
              <a:t> </a:t>
            </a:r>
            <a:r>
              <a:rPr lang="en-US" baseline="0" dirty="0" err="1" smtClean="0"/>
              <a:t>nhất</a:t>
            </a:r>
            <a:r>
              <a:rPr lang="en-US" baseline="0" dirty="0" smtClean="0"/>
              <a:t> </a:t>
            </a:r>
            <a:r>
              <a:rPr lang="en-US" baseline="0" dirty="0" err="1" smtClean="0"/>
              <a:t>trên</a:t>
            </a:r>
            <a:r>
              <a:rPr lang="en-US" baseline="0" dirty="0" smtClean="0"/>
              <a:t> </a:t>
            </a:r>
            <a:r>
              <a:rPr lang="en-US" baseline="0" dirty="0" err="1" smtClean="0"/>
              <a:t>đồ</a:t>
            </a:r>
            <a:r>
              <a:rPr lang="en-US" baseline="0" dirty="0" smtClean="0"/>
              <a:t> </a:t>
            </a:r>
            <a:r>
              <a:rPr lang="en-US" baseline="0" dirty="0" err="1" smtClean="0"/>
              <a:t>thị</a:t>
            </a:r>
            <a:r>
              <a:rPr lang="en-US" baseline="0" dirty="0" smtClean="0"/>
              <a:t>.</a:t>
            </a:r>
          </a:p>
          <a:p>
            <a:pPr marL="228600" indent="-228600">
              <a:buAutoNum type="arabicPeriod"/>
            </a:pP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dựa</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bạn</a:t>
            </a:r>
            <a:r>
              <a:rPr lang="en-US" baseline="0" dirty="0" smtClean="0"/>
              <a:t> </a:t>
            </a:r>
            <a:r>
              <a:rPr lang="en-US" baseline="0" dirty="0" err="1" smtClean="0"/>
              <a:t>chung</a:t>
            </a:r>
            <a:r>
              <a:rPr lang="en-US" baseline="0" dirty="0" smtClean="0"/>
              <a:t> </a:t>
            </a:r>
            <a:r>
              <a:rPr lang="en-US" baseline="0" dirty="0" err="1" smtClean="0"/>
              <a:t>giữa</a:t>
            </a:r>
            <a:r>
              <a:rPr lang="en-US" baseline="0" dirty="0" smtClean="0"/>
              <a:t>  A </a:t>
            </a:r>
            <a:r>
              <a:rPr lang="en-US" baseline="0" dirty="0" err="1" smtClean="0"/>
              <a:t>và</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t>
            </a:r>
            <a:r>
              <a:rPr lang="en-US" baseline="0" dirty="0" err="1" smtClean="0"/>
              <a:t>bạn</a:t>
            </a:r>
            <a:r>
              <a:rPr lang="en-US" baseline="0" dirty="0" smtClean="0"/>
              <a:t> </a:t>
            </a:r>
            <a:r>
              <a:rPr lang="en-US" baseline="0" dirty="0" err="1" smtClean="0"/>
              <a:t>của</a:t>
            </a:r>
            <a:r>
              <a:rPr lang="en-US" baseline="0" dirty="0" smtClean="0"/>
              <a:t> A (a-&gt;b-&gt;c)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thể</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1392367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Do </a:t>
            </a:r>
            <a:r>
              <a:rPr lang="en-US" baseline="0" dirty="0" err="1" smtClean="0"/>
              <a:t>đó</a:t>
            </a:r>
            <a:r>
              <a:rPr lang="en-US" baseline="0" dirty="0" smtClean="0"/>
              <a:t>, </a:t>
            </a:r>
            <a:r>
              <a:rPr lang="en-US" baseline="0" dirty="0" err="1" smtClean="0"/>
              <a:t>việc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theo</a:t>
            </a:r>
            <a:r>
              <a:rPr lang="en-US" baseline="0" dirty="0" smtClean="0"/>
              <a:t> </a:t>
            </a:r>
            <a:r>
              <a:rPr lang="en-US" baseline="0" dirty="0" err="1" smtClean="0"/>
              <a:t>một</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nhất</a:t>
            </a:r>
            <a:r>
              <a:rPr lang="en-US" baseline="0" dirty="0" smtClean="0"/>
              <a:t> </a:t>
            </a:r>
            <a:r>
              <a:rPr lang="en-US" baseline="0" dirty="0" err="1" smtClean="0"/>
              <a:t>định</a:t>
            </a:r>
            <a:r>
              <a:rPr lang="en-US" baseline="0" dirty="0" smtClean="0"/>
              <a:t> </a:t>
            </a:r>
            <a:r>
              <a:rPr lang="en-US" baseline="0" dirty="0" err="1" smtClean="0"/>
              <a:t>sẽ</a:t>
            </a:r>
            <a:r>
              <a:rPr lang="en-US" baseline="0" dirty="0" smtClean="0"/>
              <a:t> </a:t>
            </a:r>
            <a:r>
              <a:rPr lang="en-US" baseline="0" dirty="0" err="1" smtClean="0"/>
              <a:t>giúp</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theo</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quadtree</a:t>
            </a:r>
            <a:r>
              <a:rPr lang="en-US" baseline="0" dirty="0" smtClean="0"/>
              <a:t> (</a:t>
            </a:r>
            <a:r>
              <a:rPr lang="en-US" baseline="0" dirty="0" err="1" smtClean="0"/>
              <a:t>nói</a:t>
            </a:r>
            <a:r>
              <a:rPr lang="en-US" baseline="0" dirty="0" smtClean="0"/>
              <a:t> </a:t>
            </a:r>
            <a:r>
              <a:rPr lang="en-US" baseline="0" dirty="0" err="1" smtClean="0"/>
              <a:t>tí</a:t>
            </a:r>
            <a:r>
              <a:rPr lang="en-US" baseline="0" dirty="0" smtClean="0"/>
              <a:t> </a:t>
            </a:r>
            <a:r>
              <a:rPr lang="en-US" baseline="0" dirty="0" err="1" smtClean="0"/>
              <a:t>về</a:t>
            </a:r>
            <a:r>
              <a:rPr lang="en-US" baseline="0" dirty="0" smtClean="0"/>
              <a:t> </a:t>
            </a:r>
            <a:r>
              <a:rPr lang="en-US" baseline="0" dirty="0" err="1" smtClean="0"/>
              <a:t>quadtree</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228600" indent="-228600">
              <a:buAutoNum type="arabicPeriod"/>
            </a:pPr>
            <a:r>
              <a:rPr lang="en-US" baseline="0" dirty="0" smtClean="0"/>
              <a:t>Chia </a:t>
            </a:r>
            <a:r>
              <a:rPr lang="en-US" baseline="0" dirty="0" err="1" smtClean="0"/>
              <a:t>nhỏ</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thế</a:t>
            </a:r>
            <a:r>
              <a:rPr lang="en-US" baseline="0" dirty="0" smtClean="0"/>
              <a:t> </a:t>
            </a:r>
            <a:r>
              <a:rPr lang="en-US" baseline="0" dirty="0" err="1" smtClean="0"/>
              <a:t>giới</a:t>
            </a:r>
            <a:r>
              <a:rPr lang="en-US" baseline="0" dirty="0" smtClean="0"/>
              <a:t> </a:t>
            </a:r>
            <a:r>
              <a:rPr lang="en-US" baseline="0" dirty="0" err="1" smtClean="0"/>
              <a:t>thành</a:t>
            </a:r>
            <a:r>
              <a:rPr lang="en-US" baseline="0" dirty="0" smtClean="0"/>
              <a:t> 4 </a:t>
            </a:r>
            <a:r>
              <a:rPr lang="en-US" baseline="0" dirty="0" err="1" smtClean="0"/>
              <a:t>phần</a:t>
            </a:r>
            <a:r>
              <a:rPr lang="en-US" baseline="0" dirty="0" smtClean="0"/>
              <a:t>,  </a:t>
            </a:r>
            <a:r>
              <a:rPr lang="en-US" baseline="0" dirty="0" err="1" smtClean="0"/>
              <a:t>mỗi</a:t>
            </a:r>
            <a:r>
              <a:rPr lang="en-US" baseline="0" dirty="0" smtClean="0"/>
              <a:t> </a:t>
            </a:r>
            <a:r>
              <a:rPr lang="en-US" baseline="0" dirty="0" err="1" smtClean="0"/>
              <a:t>phần</a:t>
            </a:r>
            <a:r>
              <a:rPr lang="en-US" baseline="0" dirty="0" smtClean="0"/>
              <a:t> </a:t>
            </a:r>
            <a:r>
              <a:rPr lang="en-US" baseline="0" dirty="0" err="1" smtClean="0"/>
              <a:t>có</a:t>
            </a:r>
            <a:r>
              <a:rPr lang="en-US" baseline="0" dirty="0" smtClean="0"/>
              <a:t> </a:t>
            </a:r>
            <a:r>
              <a:rPr lang="en-US" baseline="0" dirty="0" err="1" smtClean="0"/>
              <a:t>cứ</a:t>
            </a:r>
            <a:r>
              <a:rPr lang="en-US" baseline="0" dirty="0" smtClean="0"/>
              <a:t> </a:t>
            </a:r>
            <a:r>
              <a:rPr lang="en-US" baseline="0" dirty="0" err="1" smtClean="0"/>
              <a:t>thế</a:t>
            </a:r>
            <a:r>
              <a:rPr lang="en-US" baseline="0" dirty="0" smtClean="0"/>
              <a:t> chia </a:t>
            </a:r>
            <a:r>
              <a:rPr lang="en-US" baseline="0" dirty="0" err="1" smtClean="0"/>
              <a:t>tiếp</a:t>
            </a:r>
            <a:r>
              <a:rPr lang="en-US" baseline="0" dirty="0" smtClean="0"/>
              <a:t> </a:t>
            </a:r>
            <a:r>
              <a:rPr lang="en-US" baseline="0" dirty="0" err="1" smtClean="0"/>
              <a:t>cho</a:t>
            </a:r>
            <a:r>
              <a:rPr lang="en-US" baseline="0" dirty="0" smtClean="0"/>
              <a:t> </a:t>
            </a:r>
            <a:r>
              <a:rPr lang="en-US" baseline="0" dirty="0" err="1" smtClean="0"/>
              <a:t>đến</a:t>
            </a:r>
            <a:r>
              <a:rPr lang="en-US" baseline="0" dirty="0" smtClean="0"/>
              <a:t> </a:t>
            </a:r>
            <a:r>
              <a:rPr lang="en-US" baseline="0" dirty="0" err="1" smtClean="0"/>
              <a:t>khi</a:t>
            </a:r>
            <a:r>
              <a:rPr lang="en-US" baseline="0" dirty="0" smtClean="0"/>
              <a:t> </a:t>
            </a:r>
            <a:r>
              <a:rPr lang="en-US" baseline="0" dirty="0" err="1" smtClean="0"/>
              <a:t>nút</a:t>
            </a:r>
            <a:r>
              <a:rPr lang="en-US" baseline="0" dirty="0" smtClean="0"/>
              <a:t> </a:t>
            </a:r>
            <a:r>
              <a:rPr lang="en-US" baseline="0" dirty="0" err="1" smtClean="0"/>
              <a:t>là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phần</a:t>
            </a:r>
            <a:r>
              <a:rPr lang="en-US" baseline="0" dirty="0" smtClean="0"/>
              <a:t> tram </a:t>
            </a:r>
            <a:r>
              <a:rPr lang="en-US" baseline="0" dirty="0" err="1" smtClean="0"/>
              <a:t>của</a:t>
            </a:r>
            <a:r>
              <a:rPr lang="en-US" baseline="0" dirty="0" smtClean="0"/>
              <a:t> </a:t>
            </a:r>
            <a:r>
              <a:rPr lang="en-US" baseline="0" dirty="0" err="1" smtClean="0"/>
              <a:t>tọa</a:t>
            </a:r>
            <a:r>
              <a:rPr lang="en-US" baseline="0" dirty="0" smtClean="0"/>
              <a:t> </a:t>
            </a:r>
            <a:r>
              <a:rPr lang="en-US" baseline="0" dirty="0" err="1" smtClean="0"/>
              <a:t>độ</a:t>
            </a:r>
            <a:r>
              <a:rPr lang="en-US" baseline="0" dirty="0" smtClean="0"/>
              <a:t> (10.77, 106.77). </a:t>
            </a:r>
            <a:r>
              <a:rPr lang="en-US" baseline="0" dirty="0" err="1" smtClean="0"/>
              <a:t>Vì</a:t>
            </a:r>
            <a:r>
              <a:rPr lang="en-US" baseline="0" dirty="0" smtClean="0"/>
              <a:t> 2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cách</a:t>
            </a:r>
            <a:r>
              <a:rPr lang="en-US" baseline="0" dirty="0" smtClean="0"/>
              <a:t> </a:t>
            </a:r>
            <a:r>
              <a:rPr lang="en-US" baseline="0" dirty="0" err="1" smtClean="0"/>
              <a:t>nhau</a:t>
            </a:r>
            <a:r>
              <a:rPr lang="en-US" baseline="0" dirty="0" smtClean="0"/>
              <a:t> </a:t>
            </a:r>
            <a:r>
              <a:rPr lang="en-US" baseline="0" dirty="0" err="1" smtClean="0"/>
              <a:t>theo</a:t>
            </a:r>
            <a:r>
              <a:rPr lang="en-US" baseline="0" dirty="0" smtClean="0"/>
              <a:t>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đã</a:t>
            </a:r>
            <a:r>
              <a:rPr lang="en-US" baseline="0" dirty="0" smtClean="0"/>
              <a:t> </a:t>
            </a:r>
            <a:r>
              <a:rPr lang="en-US" baseline="0" dirty="0" err="1" smtClean="0"/>
              <a:t>trong</a:t>
            </a:r>
            <a:r>
              <a:rPr lang="en-US" baseline="0" dirty="0" smtClean="0"/>
              <a:t> </a:t>
            </a:r>
            <a:r>
              <a:rPr lang="en-US" baseline="0" dirty="0" err="1" smtClean="0"/>
              <a:t>tầm</a:t>
            </a:r>
            <a:r>
              <a:rPr lang="en-US" baseline="0" dirty="0" smtClean="0"/>
              <a:t> 1km.</a:t>
            </a:r>
          </a:p>
          <a:p>
            <a:pPr marL="228600" indent="-228600">
              <a:buAutoNum type="arabicPeriod"/>
            </a:pPr>
            <a:r>
              <a:rPr lang="en-US" baseline="0" dirty="0" err="1" smtClean="0"/>
              <a:t>Tính</a:t>
            </a:r>
            <a:r>
              <a:rPr lang="en-US" baseline="0" dirty="0" smtClean="0"/>
              <a:t> </a:t>
            </a:r>
            <a:r>
              <a:rPr lang="en-US" baseline="0" dirty="0" err="1" smtClean="0"/>
              <a:t>ra</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14 </a:t>
            </a:r>
            <a:r>
              <a:rPr lang="en-US" baseline="0" dirty="0" err="1" smtClean="0"/>
              <a:t>lần</a:t>
            </a:r>
            <a:r>
              <a:rPr lang="en-US" baseline="0" dirty="0" smtClean="0"/>
              <a:t> </a:t>
            </a:r>
            <a:r>
              <a:rPr lang="en-US" baseline="0" dirty="0" err="1" smtClean="0"/>
              <a:t>phân</a:t>
            </a:r>
            <a:r>
              <a:rPr lang="en-US" baseline="0" dirty="0" smtClean="0"/>
              <a:t> </a:t>
            </a:r>
            <a:r>
              <a:rPr lang="en-US" baseline="0" dirty="0" err="1" smtClean="0"/>
              <a:t>hoạch</a:t>
            </a:r>
            <a:r>
              <a:rPr lang="en-US" baseline="0" dirty="0" smtClean="0"/>
              <a:t> </a:t>
            </a:r>
            <a:r>
              <a:rPr lang="en-US" baseline="0" dirty="0" err="1" smtClean="0"/>
              <a:t>kể</a:t>
            </a:r>
            <a:r>
              <a:rPr lang="en-US" baseline="0" dirty="0" smtClean="0"/>
              <a:t> </a:t>
            </a:r>
            <a:r>
              <a:rPr lang="en-US" baseline="0" dirty="0" err="1" smtClean="0"/>
              <a:t>từ</a:t>
            </a:r>
            <a:r>
              <a:rPr lang="en-US" baseline="0" dirty="0" smtClean="0"/>
              <a:t> </a:t>
            </a:r>
            <a:r>
              <a:rPr lang="en-US" baseline="0" dirty="0" err="1" smtClean="0"/>
              <a:t>nút</a:t>
            </a:r>
            <a:r>
              <a:rPr lang="en-US" baseline="0" dirty="0" smtClean="0"/>
              <a:t> </a:t>
            </a:r>
            <a:r>
              <a:rPr lang="en-US" baseline="0" dirty="0" err="1" smtClean="0"/>
              <a:t>gốc</a:t>
            </a:r>
            <a:r>
              <a:rPr lang="en-US" baseline="0" dirty="0" smtClean="0"/>
              <a:t> </a:t>
            </a:r>
            <a:r>
              <a:rPr lang="en-US" baseline="0" dirty="0" err="1" smtClean="0"/>
              <a:t>là</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mỗi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dung chia </a:t>
            </a:r>
            <a:r>
              <a:rPr lang="en-US" baseline="0" dirty="0" err="1" smtClean="0"/>
              <a:t>sẻ</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găn</a:t>
            </a:r>
            <a:r>
              <a:rPr lang="en-US" baseline="0" dirty="0" smtClean="0"/>
              <a:t> </a:t>
            </a:r>
            <a:r>
              <a:rPr lang="en-US" baseline="0" dirty="0" err="1" smtClean="0"/>
              <a:t>với</a:t>
            </a:r>
            <a:r>
              <a:rPr lang="en-US" baseline="0" dirty="0" smtClean="0"/>
              <a:t> 1 </a:t>
            </a:r>
            <a:r>
              <a:rPr lang="en-US" baseline="0" dirty="0" err="1" smtClean="0"/>
              <a:t>nút</a:t>
            </a:r>
            <a:r>
              <a:rPr lang="en-US" baseline="0" dirty="0" smtClean="0"/>
              <a:t> </a:t>
            </a:r>
            <a:r>
              <a:rPr lang="en-US" baseline="0" dirty="0" err="1" smtClean="0"/>
              <a:t>lá</a:t>
            </a:r>
            <a:r>
              <a:rPr lang="en-US" baseline="0" dirty="0" smtClean="0"/>
              <a:t> </a:t>
            </a:r>
            <a:r>
              <a:rPr lang="en-US" baseline="0" dirty="0" err="1" smtClean="0"/>
              <a:t>trên</a:t>
            </a:r>
            <a:r>
              <a:rPr lang="en-US" baseline="0" dirty="0" smtClean="0"/>
              <a:t> </a:t>
            </a:r>
            <a:r>
              <a:rPr lang="en-US" baseline="0" dirty="0" err="1" smtClean="0"/>
              <a:t>quadtree</a:t>
            </a:r>
            <a:r>
              <a:rPr lang="en-US" baseline="0" dirty="0" smtClean="0"/>
              <a:t>,</a:t>
            </a:r>
          </a:p>
          <a:p>
            <a:pPr marL="228600" indent="-228600">
              <a:buAutoNum type="arabicPeriod"/>
            </a:pPr>
            <a:r>
              <a:rPr lang="en-US" dirty="0" err="1" smtClean="0"/>
              <a:t>Khi</a:t>
            </a:r>
            <a:r>
              <a:rPr lang="en-US" dirty="0" smtClean="0"/>
              <a:t> </a:t>
            </a:r>
            <a:r>
              <a:rPr lang="en-US" dirty="0" err="1" smtClean="0"/>
              <a:t>đó</a:t>
            </a:r>
            <a:r>
              <a:rPr lang="en-US" dirty="0" smtClean="0"/>
              <a:t>,</a:t>
            </a:r>
            <a:r>
              <a:rPr lang="en-US" baseline="0" dirty="0" smtClean="0"/>
              <a:t> </a:t>
            </a:r>
            <a:r>
              <a:rPr lang="en-US" baseline="0" dirty="0" err="1" smtClean="0"/>
              <a:t>để</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duyệt</a:t>
            </a:r>
            <a:r>
              <a:rPr lang="en-US" baseline="0" dirty="0" smtClean="0"/>
              <a:t> </a:t>
            </a:r>
            <a:r>
              <a:rPr lang="en-US" baseline="0" dirty="0" err="1" smtClean="0"/>
              <a:t>theo</a:t>
            </a:r>
            <a:r>
              <a:rPr lang="en-US" baseline="0" dirty="0" smtClean="0"/>
              <a:t> </a:t>
            </a:r>
            <a:r>
              <a:rPr lang="en-US" baseline="0" dirty="0" err="1" smtClean="0"/>
              <a:t>quadtree</a:t>
            </a:r>
            <a:r>
              <a:rPr lang="en-US" baseline="0" dirty="0" smtClean="0"/>
              <a:t> </a:t>
            </a:r>
            <a:r>
              <a:rPr lang="en-US" baseline="0" dirty="0" err="1" smtClean="0"/>
              <a:t>và</a:t>
            </a:r>
            <a:r>
              <a:rPr lang="en-US" baseline="0" dirty="0" smtClean="0"/>
              <a:t> </a:t>
            </a:r>
            <a:r>
              <a:rPr lang="en-US" baseline="0" dirty="0" err="1" smtClean="0"/>
              <a:t>tìm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để</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hơn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1637512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Máy</a:t>
            </a:r>
            <a:r>
              <a:rPr lang="en-US" baseline="0" dirty="0" smtClean="0"/>
              <a:t> </a:t>
            </a:r>
            <a:r>
              <a:rPr lang="en-US" baseline="0" dirty="0" err="1" smtClean="0"/>
              <a:t>chủ</a:t>
            </a:r>
            <a:r>
              <a:rPr lang="en-US" baseline="0" dirty="0" smtClean="0"/>
              <a:t> </a:t>
            </a:r>
            <a:r>
              <a:rPr lang="en-US" baseline="0" dirty="0" err="1" smtClean="0"/>
              <a:t>phải</a:t>
            </a:r>
            <a:r>
              <a:rPr lang="en-US" baseline="0" dirty="0" smtClean="0"/>
              <a:t> </a:t>
            </a:r>
            <a:r>
              <a:rPr lang="en-US" baseline="0" dirty="0" err="1" smtClean="0"/>
              <a:t>tiếp</a:t>
            </a:r>
            <a:r>
              <a:rPr lang="en-US" baseline="0" dirty="0" smtClean="0"/>
              <a:t> </a:t>
            </a:r>
            <a:r>
              <a:rPr lang="en-US" baseline="0" dirty="0" err="1" smtClean="0"/>
              <a:t>nhận</a:t>
            </a:r>
            <a:r>
              <a:rPr lang="en-US" baseline="0" dirty="0" smtClean="0"/>
              <a:t> </a:t>
            </a:r>
            <a:r>
              <a:rPr lang="en-US" baseline="0" dirty="0" err="1" smtClean="0"/>
              <a:t>và</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hàng</a:t>
            </a:r>
            <a:r>
              <a:rPr lang="en-US" baseline="0" dirty="0" smtClean="0"/>
              <a:t> </a:t>
            </a:r>
            <a:r>
              <a:rPr lang="en-US" baseline="0" dirty="0" err="1" smtClean="0"/>
              <a:t>nghìn</a:t>
            </a:r>
            <a:r>
              <a:rPr lang="en-US" baseline="0" dirty="0" smtClean="0"/>
              <a:t> request </a:t>
            </a:r>
            <a:r>
              <a:rPr lang="en-US" baseline="0" dirty="0" err="1" smtClean="0"/>
              <a:t>cùng</a:t>
            </a:r>
            <a:r>
              <a:rPr lang="en-US" baseline="0" dirty="0" smtClean="0"/>
              <a:t> </a:t>
            </a:r>
            <a:r>
              <a:rPr lang="en-US" baseline="0" dirty="0" err="1" smtClean="0"/>
              <a:t>lúc</a:t>
            </a:r>
            <a:r>
              <a:rPr lang="en-US" baseline="0" dirty="0" smtClean="0"/>
              <a:t>. </a:t>
            </a:r>
            <a:r>
              <a:rPr lang="en-US" baseline="0" dirty="0" err="1" smtClean="0"/>
              <a:t>Với</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truyền</a:t>
            </a:r>
            <a:r>
              <a:rPr lang="en-US" baseline="0" dirty="0" smtClean="0"/>
              <a:t> </a:t>
            </a:r>
            <a:r>
              <a:rPr lang="en-US" baseline="0" dirty="0" err="1" smtClean="0"/>
              <a:t>thống</a:t>
            </a:r>
            <a:r>
              <a:rPr lang="en-US" baseline="0" dirty="0" smtClean="0"/>
              <a:t> </a:t>
            </a:r>
            <a:r>
              <a:rPr lang="en-US" baseline="0" dirty="0" err="1" smtClean="0"/>
              <a:t>thì</a:t>
            </a:r>
            <a:r>
              <a:rPr lang="en-US" baseline="0" dirty="0" smtClean="0"/>
              <a:t> </a:t>
            </a:r>
            <a:r>
              <a:rPr lang="en-US" baseline="0" dirty="0" err="1" smtClean="0"/>
              <a:t>mỗi</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tới</a:t>
            </a:r>
            <a:r>
              <a:rPr lang="en-US" baseline="0" dirty="0" smtClean="0"/>
              <a:t> server </a:t>
            </a:r>
            <a:r>
              <a:rPr lang="en-US" baseline="0" dirty="0" err="1" smtClean="0"/>
              <a:t>sẽ</a:t>
            </a:r>
            <a:r>
              <a:rPr lang="en-US" baseline="0" dirty="0" smtClean="0"/>
              <a:t> </a:t>
            </a:r>
            <a:r>
              <a:rPr lang="en-US" baseline="0" dirty="0" err="1" smtClean="0"/>
              <a:t>sinh</a:t>
            </a:r>
            <a:r>
              <a:rPr lang="en-US" baseline="0" dirty="0" smtClean="0"/>
              <a:t> </a:t>
            </a:r>
            <a:r>
              <a:rPr lang="en-US" baseline="0" dirty="0" err="1" smtClean="0"/>
              <a:t>ra</a:t>
            </a:r>
            <a:r>
              <a:rPr lang="en-US" baseline="0" dirty="0" smtClean="0"/>
              <a:t> </a:t>
            </a:r>
            <a:r>
              <a:rPr lang="en-US" baseline="0" dirty="0" err="1" smtClean="0"/>
              <a:t>một</a:t>
            </a:r>
            <a:r>
              <a:rPr lang="en-US" baseline="0" dirty="0" smtClean="0"/>
              <a:t> thread </a:t>
            </a:r>
            <a:r>
              <a:rPr lang="en-US" baseline="0" dirty="0" err="1" smtClean="0"/>
              <a:t>mới</a:t>
            </a:r>
            <a:r>
              <a:rPr lang="en-US" baseline="0" dirty="0" smtClean="0"/>
              <a:t>. </a:t>
            </a:r>
            <a:r>
              <a:rPr lang="en-US" baseline="0" dirty="0" err="1" smtClean="0"/>
              <a:t>Dẫn</a:t>
            </a:r>
            <a:r>
              <a:rPr lang="en-US" baseline="0" dirty="0" smtClean="0"/>
              <a:t> </a:t>
            </a:r>
            <a:r>
              <a:rPr lang="en-US" baseline="0" dirty="0" err="1" smtClean="0"/>
              <a:t>đến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bị</a:t>
            </a:r>
            <a:r>
              <a:rPr lang="en-US" baseline="0" dirty="0" smtClean="0"/>
              <a:t> </a:t>
            </a:r>
            <a:r>
              <a:rPr lang="en-US" baseline="0" dirty="0" err="1" smtClean="0"/>
              <a:t>quá</a:t>
            </a:r>
            <a:r>
              <a:rPr lang="en-US" baseline="0" dirty="0" smtClean="0"/>
              <a:t> </a:t>
            </a:r>
            <a:r>
              <a:rPr lang="en-US" baseline="0" dirty="0" err="1" smtClean="0"/>
              <a:t>tải</a:t>
            </a:r>
            <a:r>
              <a:rPr lang="en-US" baseline="0" dirty="0" smtClean="0"/>
              <a:t>, </a:t>
            </a:r>
            <a:r>
              <a:rPr lang="en-US" baseline="0" dirty="0" err="1" smtClean="0"/>
              <a:t>hướng</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là</a:t>
            </a:r>
            <a:r>
              <a:rPr lang="en-US" baseline="0" dirty="0" smtClean="0"/>
              <a:t> </a:t>
            </a:r>
            <a:r>
              <a:rPr lang="en-US" baseline="0" dirty="0" err="1" smtClean="0"/>
              <a:t>bổ</a:t>
            </a:r>
            <a:r>
              <a:rPr lang="en-US" baseline="0" dirty="0" smtClean="0"/>
              <a:t> sung </a:t>
            </a:r>
            <a:r>
              <a:rPr lang="en-US" baseline="0" dirty="0" err="1" smtClean="0"/>
              <a:t>thêm</a:t>
            </a:r>
            <a:r>
              <a:rPr lang="en-US" baseline="0" dirty="0" smtClean="0"/>
              <a:t> </a:t>
            </a:r>
            <a:r>
              <a:rPr lang="en-US" baseline="0" dirty="0" err="1" smtClean="0"/>
              <a:t>nhiều</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và</a:t>
            </a:r>
            <a:r>
              <a:rPr lang="en-US" baseline="0" dirty="0" smtClean="0"/>
              <a:t> </a:t>
            </a:r>
            <a:r>
              <a:rPr lang="en-US" baseline="0" dirty="0" err="1" smtClean="0"/>
              <a:t>phân</a:t>
            </a:r>
            <a:r>
              <a:rPr lang="en-US" baseline="0" dirty="0" smtClean="0"/>
              <a:t> </a:t>
            </a:r>
            <a:r>
              <a:rPr lang="en-US" baseline="0" dirty="0" err="1" smtClean="0"/>
              <a:t>tán</a:t>
            </a:r>
            <a:r>
              <a:rPr lang="en-US" baseline="0" dirty="0" smtClean="0"/>
              <a:t>.</a:t>
            </a:r>
          </a:p>
          <a:p>
            <a:pPr marL="228600" indent="-228600">
              <a:buAutoNum type="arabicPeriod"/>
            </a:pP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còn</a:t>
            </a:r>
            <a:r>
              <a:rPr lang="en-US" baseline="0" dirty="0" smtClean="0"/>
              <a:t> </a:t>
            </a:r>
            <a:r>
              <a:rPr lang="en-US" baseline="0" dirty="0" err="1" smtClean="0"/>
              <a:t>giới</a:t>
            </a:r>
            <a:r>
              <a:rPr lang="en-US" baseline="0" dirty="0" smtClean="0"/>
              <a:t> </a:t>
            </a:r>
            <a:r>
              <a:rPr lang="en-US" baseline="0" dirty="0" err="1" smtClean="0"/>
              <a:t>hạn</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Cho </a:t>
            </a:r>
            <a:r>
              <a:rPr lang="en-US" baseline="0" dirty="0" err="1" smtClean="0"/>
              <a:t>nên</a:t>
            </a:r>
            <a:r>
              <a:rPr lang="en-US" baseline="0" dirty="0" smtClean="0"/>
              <a:t> </a:t>
            </a:r>
            <a:r>
              <a:rPr lang="en-US" baseline="0" dirty="0" err="1" smtClean="0"/>
              <a:t>trong</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này</a:t>
            </a:r>
            <a:r>
              <a:rPr lang="en-US" baseline="0" dirty="0" smtClean="0"/>
              <a:t>, </a:t>
            </a:r>
            <a:r>
              <a:rPr lang="en-US" baseline="0" dirty="0" err="1" smtClean="0"/>
              <a:t>nhóm</a:t>
            </a:r>
            <a:r>
              <a:rPr lang="en-US" baseline="0" dirty="0" smtClean="0"/>
              <a:t> </a:t>
            </a:r>
            <a:r>
              <a:rPr lang="en-US" baseline="0" dirty="0" err="1" smtClean="0"/>
              <a:t>em</a:t>
            </a:r>
            <a:r>
              <a:rPr lang="en-US" baseline="0" dirty="0" smtClean="0"/>
              <a:t> </a:t>
            </a:r>
            <a:r>
              <a:rPr lang="en-US" baseline="0" dirty="0" err="1" smtClean="0"/>
              <a:t>chỉ</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một</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a:t>
            </a:r>
          </a:p>
          <a:p>
            <a:pPr marL="228600" indent="-228600">
              <a:buAutoNum type="arabicPeriod"/>
            </a:pPr>
            <a:r>
              <a:rPr lang="en-US" baseline="0" dirty="0" smtClean="0"/>
              <a:t> Do </a:t>
            </a:r>
            <a:r>
              <a:rPr lang="en-US" baseline="0" dirty="0" err="1" smtClean="0"/>
              <a:t>đó</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event loop </a:t>
            </a:r>
            <a:r>
              <a:rPr lang="en-US" baseline="0" dirty="0" err="1" smtClean="0"/>
              <a:t>và</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bất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NodeJS</a:t>
            </a:r>
            <a:r>
              <a:rPr lang="en-US" baseline="0" dirty="0" smtClean="0"/>
              <a:t> </a:t>
            </a:r>
            <a:r>
              <a:rPr lang="en-US" baseline="0" dirty="0" err="1" smtClean="0"/>
              <a:t>để</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nhiều</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đến</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3018462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Kết</a:t>
            </a:r>
            <a:r>
              <a:rPr lang="en-US" baseline="0" dirty="0" smtClean="0"/>
              <a:t> </a:t>
            </a:r>
            <a:r>
              <a:rPr lang="en-US" baseline="0" dirty="0" err="1" smtClean="0"/>
              <a:t>nối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chờ</a:t>
            </a:r>
            <a:r>
              <a:rPr lang="en-US" baseline="0" dirty="0" smtClean="0"/>
              <a:t> </a:t>
            </a:r>
            <a:r>
              <a:rPr lang="en-US" baseline="0" dirty="0" err="1" smtClean="0"/>
              <a:t>để</a:t>
            </a:r>
            <a:r>
              <a:rPr lang="en-US" baseline="0" dirty="0" smtClean="0"/>
              <a:t> </a:t>
            </a:r>
            <a:r>
              <a:rPr lang="en-US" baseline="0" dirty="0" err="1" smtClean="0"/>
              <a:t>được</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Tại</a:t>
            </a:r>
            <a:r>
              <a:rPr lang="en-US" baseline="0" dirty="0" smtClean="0"/>
              <a:t> </a:t>
            </a:r>
            <a:r>
              <a:rPr lang="en-US" baseline="0" dirty="0" err="1" smtClean="0"/>
              <a:t>mỗi</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a:t>
            </a:r>
            <a:r>
              <a:rPr lang="en-US" baseline="0" dirty="0" err="1" smtClean="0"/>
              <a:t>sự</a:t>
            </a:r>
            <a:r>
              <a:rPr lang="en-US" baseline="0" dirty="0" smtClean="0"/>
              <a:t> </a:t>
            </a:r>
            <a:r>
              <a:rPr lang="en-US" baseline="0" dirty="0" err="1" smtClean="0"/>
              <a:t>kiện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các</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trong</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bất</a:t>
            </a:r>
            <a:r>
              <a:rPr lang="en-US" baseline="0" dirty="0" smtClean="0"/>
              <a:t> </a:t>
            </a:r>
            <a:r>
              <a:rPr lang="en-US" baseline="0" dirty="0" err="1" smtClean="0"/>
              <a:t>đồng</a:t>
            </a:r>
            <a:r>
              <a:rPr lang="en-US" baseline="0" dirty="0" smtClean="0"/>
              <a:t> </a:t>
            </a:r>
            <a:r>
              <a:rPr lang="en-US" baseline="0" dirty="0" err="1" smtClean="0"/>
              <a:t>bộ</a:t>
            </a:r>
            <a:r>
              <a:rPr lang="en-US" baseline="0" dirty="0" smtClean="0"/>
              <a:t>. </a:t>
            </a:r>
            <a:r>
              <a:rPr lang="en-US" baseline="0" dirty="0" err="1" smtClean="0"/>
              <a:t>Mỗi</a:t>
            </a:r>
            <a:r>
              <a:rPr lang="en-US" baseline="0" dirty="0" smtClean="0"/>
              <a:t> function </a:t>
            </a:r>
            <a:r>
              <a:rPr lang="en-US" baseline="0" dirty="0" err="1" smtClean="0"/>
              <a:t>sẽ</a:t>
            </a:r>
            <a:r>
              <a:rPr lang="en-US" baseline="0" dirty="0" smtClean="0"/>
              <a:t> </a:t>
            </a:r>
            <a:r>
              <a:rPr lang="en-US" baseline="0" dirty="0" err="1" smtClean="0"/>
              <a:t>chạy</a:t>
            </a:r>
            <a:r>
              <a:rPr lang="en-US" baseline="0" dirty="0" smtClean="0"/>
              <a:t> </a:t>
            </a:r>
            <a:r>
              <a:rPr lang="en-US" baseline="0" dirty="0" err="1" smtClean="0"/>
              <a:t>để</a:t>
            </a:r>
            <a:r>
              <a:rPr lang="en-US" baseline="0" dirty="0" smtClean="0"/>
              <a:t> </a:t>
            </a:r>
            <a:r>
              <a:rPr lang="en-US" baseline="0" dirty="0" err="1" smtClean="0"/>
              <a:t>hoàn</a:t>
            </a:r>
            <a:r>
              <a:rPr lang="en-US" baseline="0" dirty="0" smtClean="0"/>
              <a:t> </a:t>
            </a:r>
            <a:r>
              <a:rPr lang="en-US" baseline="0" dirty="0" err="1" smtClean="0"/>
              <a:t>thành</a:t>
            </a:r>
            <a:r>
              <a:rPr lang="en-US" baseline="0" dirty="0" smtClean="0"/>
              <a:t> </a:t>
            </a:r>
            <a:r>
              <a:rPr lang="en-US" baseline="0" dirty="0" err="1" smtClean="0"/>
              <a:t>một</a:t>
            </a:r>
            <a:r>
              <a:rPr lang="en-US" baseline="0" dirty="0" smtClean="0"/>
              <a:t> </a:t>
            </a:r>
            <a:r>
              <a:rPr lang="en-US" baseline="0" dirty="0" err="1" smtClean="0"/>
              <a:t>tác</a:t>
            </a:r>
            <a:r>
              <a:rPr lang="en-US" baseline="0" dirty="0" smtClean="0"/>
              <a:t> </a:t>
            </a:r>
            <a:r>
              <a:rPr lang="en-US" baseline="0" dirty="0" err="1" smtClean="0"/>
              <a:t>vụ</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trong</a:t>
            </a:r>
            <a:r>
              <a:rPr lang="en-US" baseline="0" dirty="0" smtClean="0"/>
              <a:t>  </a:t>
            </a:r>
            <a:r>
              <a:rPr lang="en-US" baseline="0" dirty="0" err="1" smtClean="0"/>
              <a:t>khi</a:t>
            </a:r>
            <a:r>
              <a:rPr lang="en-US" baseline="0" dirty="0" smtClean="0"/>
              <a:t> </a:t>
            </a:r>
            <a:r>
              <a:rPr lang="en-US" baseline="0" dirty="0" err="1" smtClean="0"/>
              <a:t>phần</a:t>
            </a:r>
            <a:r>
              <a:rPr lang="en-US" baseline="0" dirty="0" smtClean="0"/>
              <a:t> </a:t>
            </a:r>
            <a:r>
              <a:rPr lang="en-US" baseline="0" dirty="0" err="1" smtClean="0"/>
              <a:t>còn</a:t>
            </a:r>
            <a:r>
              <a:rPr lang="en-US" baseline="0" dirty="0" smtClean="0"/>
              <a:t> </a:t>
            </a:r>
            <a:r>
              <a:rPr lang="en-US" baseline="0" dirty="0" err="1" smtClean="0"/>
              <a:t>lại</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vẫn</a:t>
            </a:r>
            <a:r>
              <a:rPr lang="en-US" baseline="0" dirty="0" smtClean="0"/>
              <a:t> </a:t>
            </a:r>
            <a:r>
              <a:rPr lang="en-US" baseline="0" dirty="0" err="1" smtClean="0"/>
              <a:t>chạy</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sẽ</a:t>
            </a:r>
            <a:r>
              <a:rPr lang="en-US" baseline="0" dirty="0" smtClean="0"/>
              <a:t> </a:t>
            </a:r>
            <a:r>
              <a:rPr lang="en-US" baseline="0" dirty="0" err="1" smtClean="0"/>
              <a:t>lại</a:t>
            </a:r>
            <a:r>
              <a:rPr lang="en-US" baseline="0" dirty="0" smtClean="0"/>
              <a:t> </a:t>
            </a:r>
            <a:r>
              <a:rPr lang="en-US" baseline="0" dirty="0" err="1" smtClean="0"/>
              <a:t>được</a:t>
            </a:r>
            <a:r>
              <a:rPr lang="en-US" baseline="0" dirty="0" smtClean="0"/>
              <a:t> </a:t>
            </a:r>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hàng</a:t>
            </a:r>
            <a:r>
              <a:rPr lang="en-US" baseline="0" dirty="0" smtClean="0"/>
              <a:t> </a:t>
            </a:r>
            <a:r>
              <a:rPr lang="en-US" baseline="0" dirty="0" err="1" smtClean="0"/>
              <a:t>đợi</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nhờ</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callback </a:t>
            </a:r>
            <a:r>
              <a:rPr lang="en-US" baseline="0" dirty="0" err="1" smtClean="0"/>
              <a:t>được</a:t>
            </a:r>
            <a:r>
              <a:rPr lang="en-US" baseline="0" dirty="0" smtClean="0"/>
              <a:t> </a:t>
            </a:r>
            <a:r>
              <a:rPr lang="en-US" baseline="0" dirty="0" err="1" smtClean="0"/>
              <a:t>đăng</a:t>
            </a:r>
            <a:r>
              <a:rPr lang="en-US" baseline="0" dirty="0" smtClean="0"/>
              <a:t> </a:t>
            </a:r>
            <a:r>
              <a:rPr lang="en-US" baseline="0" dirty="0" err="1" smtClean="0"/>
              <a:t>ký</a:t>
            </a:r>
            <a:r>
              <a:rPr lang="en-US" baseline="0" dirty="0" smtClean="0"/>
              <a:t> </a:t>
            </a:r>
            <a:r>
              <a:rPr lang="en-US" baseline="0" dirty="0" err="1" smtClean="0"/>
              <a:t>trước</a:t>
            </a:r>
            <a:r>
              <a:rPr lang="en-US" baseline="0" dirty="0" smtClean="0"/>
              <a:t> </a:t>
            </a:r>
            <a:r>
              <a:rPr lang="en-US" baseline="0" dirty="0" err="1" smtClean="0"/>
              <a:t>đó</a:t>
            </a:r>
            <a:r>
              <a:rPr lang="en-US" baseline="0" dirty="0" smtClean="0"/>
              <a:t>.</a:t>
            </a:r>
          </a:p>
          <a:p>
            <a:pPr marL="228600" indent="-228600">
              <a:buAutoNum type="arabicPeriod"/>
            </a:pP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vẫn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được</a:t>
            </a:r>
            <a:r>
              <a:rPr lang="en-US" baseline="0" dirty="0" smtClean="0"/>
              <a:t> </a:t>
            </a:r>
            <a:r>
              <a:rPr lang="en-US" baseline="0" dirty="0" err="1" smtClean="0"/>
              <a:t>hàng</a:t>
            </a:r>
            <a:r>
              <a:rPr lang="en-US" baseline="0" dirty="0" smtClean="0"/>
              <a:t> </a:t>
            </a:r>
            <a:r>
              <a:rPr lang="en-US" baseline="0" dirty="0" err="1" smtClean="0"/>
              <a:t>ngàn</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mà</a:t>
            </a:r>
            <a:r>
              <a:rPr lang="en-US" baseline="0" dirty="0" smtClean="0"/>
              <a:t> </a:t>
            </a:r>
            <a:r>
              <a:rPr lang="en-US" baseline="0" dirty="0" err="1" smtClean="0"/>
              <a:t>không</a:t>
            </a:r>
            <a:r>
              <a:rPr lang="en-US" baseline="0" dirty="0" smtClean="0"/>
              <a:t> </a:t>
            </a:r>
            <a:r>
              <a:rPr lang="en-US" baseline="0" dirty="0" err="1" smtClean="0"/>
              <a:t>bị</a:t>
            </a:r>
            <a:r>
              <a:rPr lang="en-US" baseline="0" dirty="0" smtClean="0"/>
              <a:t> </a:t>
            </a:r>
            <a:r>
              <a:rPr lang="en-US" baseline="0" dirty="0" err="1" smtClean="0"/>
              <a:t>sụp</a:t>
            </a:r>
            <a:r>
              <a:rPr lang="en-US" baseline="0" dirty="0" smtClean="0"/>
              <a: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14</a:t>
            </a:fld>
            <a:endParaRPr lang="en-US"/>
          </a:p>
        </p:txBody>
      </p:sp>
    </p:spTree>
    <p:extLst>
      <p:ext uri="{BB962C8B-B14F-4D97-AF65-F5344CB8AC3E}">
        <p14:creationId xmlns:p14="http://schemas.microsoft.com/office/powerpoint/2010/main" val="4228819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dirty="0" smtClean="0"/>
              <a:t> </a:t>
            </a:r>
            <a:r>
              <a:rPr lang="en-US" dirty="0" err="1" smtClean="0"/>
              <a:t>theo</a:t>
            </a:r>
            <a:r>
              <a:rPr lang="en-US" dirty="0" smtClean="0"/>
              <a:t> </a:t>
            </a:r>
            <a:r>
              <a:rPr lang="en-US" dirty="0" err="1" smtClean="0"/>
              <a:t>là</a:t>
            </a:r>
            <a:r>
              <a:rPr lang="en-US" baseline="0" dirty="0" smtClean="0"/>
              <a:t> </a:t>
            </a:r>
            <a:r>
              <a:rPr lang="en-US" baseline="0" dirty="0" err="1" smtClean="0"/>
              <a:t>phần</a:t>
            </a:r>
            <a:r>
              <a:rPr lang="en-US" baseline="0" dirty="0" smtClean="0"/>
              <a:t> demo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15</a:t>
            </a:fld>
            <a:endParaRPr lang="en-US"/>
          </a:p>
        </p:txBody>
      </p:sp>
    </p:spTree>
    <p:extLst>
      <p:ext uri="{BB962C8B-B14F-4D97-AF65-F5344CB8AC3E}">
        <p14:creationId xmlns:p14="http://schemas.microsoft.com/office/powerpoint/2010/main" val="2168996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Tiếp</a:t>
            </a:r>
            <a:r>
              <a:rPr lang="en-US" dirty="0" smtClean="0"/>
              <a:t> </a:t>
            </a:r>
            <a:r>
              <a:rPr lang="en-US" dirty="0" err="1" smtClean="0"/>
              <a:t>theo</a:t>
            </a:r>
            <a:r>
              <a:rPr lang="en-US" dirty="0" smtClean="0"/>
              <a:t> </a:t>
            </a:r>
            <a:r>
              <a:rPr lang="en-US" dirty="0" err="1" smtClean="0"/>
              <a:t>là</a:t>
            </a:r>
            <a:r>
              <a:rPr lang="en-US" baseline="0" dirty="0" smtClean="0"/>
              <a:t> </a:t>
            </a:r>
            <a:r>
              <a:rPr lang="en-US" baseline="0" dirty="0" err="1" smtClean="0"/>
              <a:t>phần</a:t>
            </a:r>
            <a:r>
              <a:rPr lang="en-US" baseline="0" dirty="0" smtClean="0"/>
              <a:t> demo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714134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Để</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Nhóm</a:t>
            </a:r>
            <a:r>
              <a:rPr lang="en-US" baseline="0" dirty="0" smtClean="0"/>
              <a:t> </a:t>
            </a:r>
            <a:r>
              <a:rPr lang="en-US" baseline="0" dirty="0" err="1" smtClean="0"/>
              <a:t>em</a:t>
            </a:r>
            <a:r>
              <a:rPr lang="en-US" baseline="0" dirty="0" smtClean="0"/>
              <a:t> </a:t>
            </a:r>
            <a:r>
              <a:rPr lang="en-US" baseline="0" dirty="0" err="1" smtClean="0"/>
              <a:t>đã</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tạo</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a:t>
            </a:r>
          </a:p>
          <a:p>
            <a:pPr marL="228600" indent="-228600">
              <a:buAutoNum type="arabicPeriod"/>
            </a:pP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trên</a:t>
            </a:r>
            <a:r>
              <a:rPr lang="en-US" baseline="0" dirty="0" smtClean="0"/>
              <a:t> </a:t>
            </a:r>
            <a:r>
              <a:rPr lang="en-US" baseline="0" dirty="0" err="1" smtClean="0"/>
              <a:t>từng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giả</a:t>
            </a:r>
            <a:r>
              <a:rPr lang="en-US" baseline="0" dirty="0" smtClean="0"/>
              <a:t> </a:t>
            </a:r>
            <a:r>
              <a:rPr lang="en-US" baseline="0" dirty="0" err="1" smtClean="0"/>
              <a:t>lập</a:t>
            </a:r>
            <a:r>
              <a:rPr lang="en-US" baseline="0" dirty="0" smtClean="0"/>
              <a:t> </a:t>
            </a:r>
            <a:r>
              <a:rPr lang="en-US" baseline="0" dirty="0" err="1" smtClean="0"/>
              <a:t>nhiều</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giả</a:t>
            </a:r>
            <a:r>
              <a:rPr lang="en-US" baseline="0" dirty="0" smtClean="0"/>
              <a:t> </a:t>
            </a:r>
            <a:r>
              <a:rPr lang="en-US" baseline="0" dirty="0" err="1" smtClean="0"/>
              <a:t>lập</a:t>
            </a:r>
            <a:r>
              <a:rPr lang="en-US" baseline="0" dirty="0" smtClean="0"/>
              <a:t> 100, 300, 500, 1000 </a:t>
            </a:r>
            <a:r>
              <a:rPr lang="en-US" baseline="0" dirty="0" err="1" smtClean="0"/>
              <a:t>lượt</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đến</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 </a:t>
            </a:r>
            <a:r>
              <a:rPr lang="en-US" baseline="0" dirty="0" err="1" smtClean="0"/>
              <a:t>và</a:t>
            </a:r>
            <a:r>
              <a:rPr lang="en-US" baseline="0" dirty="0" smtClean="0"/>
              <a:t> </a:t>
            </a:r>
            <a:r>
              <a:rPr lang="en-US" baseline="0" dirty="0" err="1" smtClean="0"/>
              <a:t>ghi</a:t>
            </a:r>
            <a:r>
              <a:rPr lang="en-US" baseline="0" dirty="0" smtClean="0"/>
              <a:t> </a:t>
            </a:r>
            <a:r>
              <a:rPr lang="en-US" baseline="0" dirty="0" err="1" smtClean="0"/>
              <a:t>nhận</a:t>
            </a:r>
            <a:r>
              <a:rPr lang="en-US" baseline="0" dirty="0" smtClean="0"/>
              <a:t> </a:t>
            </a:r>
            <a:r>
              <a:rPr lang="en-US" baseline="0" dirty="0" err="1" smtClean="0"/>
              <a:t>lại</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17</a:t>
            </a:fld>
            <a:endParaRPr lang="en-US"/>
          </a:p>
        </p:txBody>
      </p:sp>
    </p:spTree>
    <p:extLst>
      <p:ext uri="{BB962C8B-B14F-4D97-AF65-F5344CB8AC3E}">
        <p14:creationId xmlns:p14="http://schemas.microsoft.com/office/powerpoint/2010/main" val="3784258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Biểu</a:t>
            </a:r>
            <a:r>
              <a:rPr lang="en-US" baseline="0" dirty="0" smtClean="0"/>
              <a:t> </a:t>
            </a:r>
            <a:r>
              <a:rPr lang="en-US" baseline="0" dirty="0" err="1" smtClean="0"/>
              <a:t>đồ</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endParaRPr lang="en-US" baseline="0" dirty="0" smtClean="0"/>
          </a:p>
          <a:p>
            <a:pPr marL="228600" indent="-228600">
              <a:buAutoNum type="arabicPeriod"/>
            </a:pPr>
            <a:r>
              <a:rPr lang="en-US" baseline="0" dirty="0" err="1" smtClean="0"/>
              <a:t>Trên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có</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như</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bạn</a:t>
            </a:r>
            <a:r>
              <a:rPr lang="en-US" baseline="0" dirty="0" smtClean="0"/>
              <a:t>, </a:t>
            </a:r>
            <a:r>
              <a:rPr lang="en-US" baseline="0" dirty="0" err="1" smtClean="0"/>
              <a:t>lấy</a:t>
            </a:r>
            <a:r>
              <a:rPr lang="en-US" baseline="0" dirty="0" smtClean="0"/>
              <a:t> </a:t>
            </a:r>
            <a:r>
              <a:rPr lang="en-US" baseline="0" dirty="0" err="1" smtClean="0"/>
              <a:t>thông</a:t>
            </a:r>
            <a:r>
              <a:rPr lang="en-US" baseline="0" dirty="0" smtClean="0"/>
              <a:t> tin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theo</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có</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nhanh</a:t>
            </a:r>
            <a:r>
              <a:rPr lang="en-US" baseline="0" dirty="0" smtClean="0"/>
              <a:t>. </a:t>
            </a:r>
            <a:r>
              <a:rPr lang="en-US" baseline="0" dirty="0" err="1" smtClean="0"/>
              <a:t>Khi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khoảng</a:t>
            </a:r>
            <a:r>
              <a:rPr lang="en-US" baseline="0" dirty="0" smtClean="0"/>
              <a:t> 500 </a:t>
            </a:r>
            <a:r>
              <a:rPr lang="en-US" baseline="0" dirty="0" err="1" smtClean="0"/>
              <a:t>thì</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nhanh</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được</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khi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lớn</a:t>
            </a:r>
            <a:r>
              <a:rPr lang="en-US" baseline="0" dirty="0" smtClean="0"/>
              <a:t>, 1000 </a:t>
            </a:r>
            <a:r>
              <a:rPr lang="en-US" baseline="0" dirty="0" err="1" smtClean="0"/>
              <a:t>thì</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lâu</a:t>
            </a:r>
            <a:r>
              <a:rPr lang="en-US" baseline="0" dirty="0" smtClean="0"/>
              <a:t>.</a:t>
            </a:r>
          </a:p>
          <a:p>
            <a:pPr marL="228600" indent="-228600">
              <a:buAutoNum type="arabicPeriod"/>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như</a:t>
            </a:r>
            <a:r>
              <a:rPr lang="en-US" baseline="0" dirty="0" smtClean="0"/>
              <a:t> </a:t>
            </a:r>
            <a:r>
              <a:rPr lang="en-US" baseline="0" dirty="0" err="1" smtClean="0"/>
              <a:t>lấy</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bài</a:t>
            </a:r>
            <a:r>
              <a:rPr lang="en-US" baseline="0" dirty="0" smtClean="0"/>
              <a:t> </a:t>
            </a:r>
            <a:r>
              <a:rPr lang="en-US" baseline="0" dirty="0" err="1" smtClean="0"/>
              <a:t>viết</a:t>
            </a:r>
            <a:r>
              <a:rPr lang="en-US" baseline="0" dirty="0" smtClean="0"/>
              <a:t> </a:t>
            </a:r>
            <a:r>
              <a:rPr lang="en-US" baseline="0" dirty="0" err="1" smtClean="0"/>
              <a:t>theo</a:t>
            </a:r>
            <a:r>
              <a:rPr lang="en-US" baseline="0" dirty="0" smtClean="0"/>
              <a:t> </a:t>
            </a:r>
            <a:r>
              <a:rPr lang="en-US" baseline="0" dirty="0" err="1" smtClean="0"/>
              <a:t>nội</a:t>
            </a:r>
            <a:r>
              <a:rPr lang="en-US" baseline="0" dirty="0" smtClean="0"/>
              <a:t> dung </a:t>
            </a:r>
            <a:r>
              <a:rPr lang="en-US" baseline="0" dirty="0" err="1" smtClean="0"/>
              <a:t>có</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lâu</a:t>
            </a:r>
            <a:r>
              <a:rPr lang="en-US" baseline="0" dirty="0" smtClean="0"/>
              <a:t>. Do </a:t>
            </a:r>
            <a:r>
              <a:rPr lang="en-US" baseline="0" dirty="0" err="1" smtClean="0"/>
              <a:t>các</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và</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theo</a:t>
            </a:r>
            <a:r>
              <a:rPr lang="en-US" baseline="0" dirty="0" smtClean="0"/>
              <a:t> </a:t>
            </a:r>
            <a:r>
              <a:rPr lang="en-US" baseline="0" dirty="0" err="1" smtClean="0"/>
              <a:t>nội</a:t>
            </a:r>
            <a:r>
              <a:rPr lang="en-US" baseline="0" dirty="0" smtClean="0"/>
              <a:t> dung </a:t>
            </a:r>
            <a:r>
              <a:rPr lang="en-US" baseline="0" dirty="0" err="1" smtClean="0"/>
              <a:t>cần</a:t>
            </a:r>
            <a:r>
              <a:rPr lang="en-US" baseline="0" dirty="0" smtClean="0"/>
              <a:t> </a:t>
            </a:r>
            <a:r>
              <a:rPr lang="en-US" baseline="0" dirty="0" err="1" smtClean="0"/>
              <a:t>nhiều</a:t>
            </a:r>
            <a:r>
              <a:rPr lang="en-US" baseline="0" dirty="0" smtClean="0"/>
              <a:t> </a:t>
            </a:r>
            <a:r>
              <a:rPr lang="en-US" baseline="0" dirty="0" err="1" smtClean="0"/>
              <a:t>thời</a:t>
            </a:r>
            <a:r>
              <a:rPr lang="en-US" baseline="0" dirty="0" smtClean="0"/>
              <a:t> </a:t>
            </a:r>
            <a:r>
              <a:rPr lang="en-US" baseline="0" dirty="0" err="1" smtClean="0"/>
              <a:t>gian</a:t>
            </a:r>
            <a:r>
              <a:rPr lang="en-US" baseline="0" smtClean="0"/>
              <a:t>. </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18</a:t>
            </a:fld>
            <a:endParaRPr lang="en-US"/>
          </a:p>
        </p:txBody>
      </p:sp>
    </p:spTree>
    <p:extLst>
      <p:ext uri="{BB962C8B-B14F-4D97-AF65-F5344CB8AC3E}">
        <p14:creationId xmlns:p14="http://schemas.microsoft.com/office/powerpoint/2010/main" val="451974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cũng</a:t>
            </a:r>
            <a:r>
              <a:rPr lang="en-US" baseline="0" dirty="0" smtClean="0"/>
              <a:t> </a:t>
            </a:r>
            <a:r>
              <a:rPr lang="en-US" baseline="0" dirty="0" err="1" smtClean="0"/>
              <a:t>đã</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thực</a:t>
            </a:r>
            <a:r>
              <a:rPr lang="en-US" baseline="0" dirty="0" smtClean="0"/>
              <a:t> </a:t>
            </a:r>
            <a:r>
              <a:rPr lang="en-US" baseline="0" dirty="0" err="1" smtClean="0"/>
              <a:t>tế</a:t>
            </a:r>
            <a:r>
              <a:rPr lang="en-US" baseline="0" dirty="0" smtClean="0"/>
              <a:t> </a:t>
            </a:r>
            <a:r>
              <a:rPr lang="en-US" baseline="0" dirty="0" err="1" smtClean="0"/>
              <a:t>trong</a:t>
            </a:r>
            <a:r>
              <a:rPr lang="en-US" baseline="0" dirty="0" smtClean="0"/>
              <a:t> 3 </a:t>
            </a:r>
            <a:r>
              <a:rPr lang="en-US" baseline="0" dirty="0" err="1" smtClean="0"/>
              <a:t>ngày</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trong</a:t>
            </a:r>
            <a:r>
              <a:rPr lang="en-US" baseline="0" dirty="0" smtClean="0"/>
              <a:t> </a:t>
            </a:r>
            <a:r>
              <a:rPr lang="en-US" baseline="0" dirty="0" err="1" smtClean="0"/>
              <a:t>lớp</a:t>
            </a:r>
            <a:r>
              <a:rPr lang="en-US" baseline="0" dirty="0" smtClean="0"/>
              <a:t> </a:t>
            </a:r>
            <a:r>
              <a:rPr lang="en-US" baseline="0" dirty="0" err="1" smtClean="0"/>
              <a:t>và</a:t>
            </a:r>
            <a:r>
              <a:rPr lang="en-US" baseline="0" dirty="0" smtClean="0"/>
              <a:t> </a:t>
            </a:r>
            <a:r>
              <a:rPr lang="en-US" baseline="0" dirty="0" err="1" smtClean="0"/>
              <a:t>người</a:t>
            </a:r>
            <a:r>
              <a:rPr lang="en-US" baseline="0" dirty="0" smtClean="0"/>
              <a:t> </a:t>
            </a:r>
            <a:r>
              <a:rPr lang="en-US" baseline="0" dirty="0" err="1" smtClean="0"/>
              <a:t>thân</a:t>
            </a:r>
            <a:r>
              <a:rPr lang="en-US" baseline="0" dirty="0" smtClean="0"/>
              <a:t>.</a:t>
            </a:r>
          </a:p>
          <a:p>
            <a:pPr marL="228600" indent="-228600">
              <a:buAutoNum type="arabicPeriod"/>
            </a:pPr>
            <a:r>
              <a:rPr lang="en-US" baseline="0" dirty="0" smtClean="0"/>
              <a:t>Sau </a:t>
            </a:r>
            <a:r>
              <a:rPr lang="en-US" baseline="0" dirty="0" err="1" smtClean="0"/>
              <a:t>đó</a:t>
            </a:r>
            <a:r>
              <a:rPr lang="en-US" baseline="0" dirty="0" smtClean="0"/>
              <a:t> </a:t>
            </a:r>
            <a:r>
              <a:rPr lang="en-US" baseline="0" dirty="0" err="1" smtClean="0"/>
              <a:t>thống</a:t>
            </a:r>
            <a:r>
              <a:rPr lang="en-US" baseline="0" dirty="0" smtClean="0"/>
              <a:t> </a:t>
            </a:r>
            <a:r>
              <a:rPr lang="en-US" baseline="0" dirty="0" err="1" smtClean="0"/>
              <a:t>kê</a:t>
            </a:r>
            <a:r>
              <a:rPr lang="en-US" baseline="0" dirty="0" smtClean="0"/>
              <a:t> </a:t>
            </a:r>
            <a:r>
              <a:rPr lang="en-US" baseline="0" dirty="0" err="1" smtClean="0"/>
              <a:t>lại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số</a:t>
            </a:r>
            <a:r>
              <a:rPr lang="en-US" baseline="0" dirty="0" smtClean="0"/>
              <a:t> </a:t>
            </a:r>
            <a:r>
              <a:rPr lang="en-US" baseline="0" dirty="0" err="1" smtClean="0"/>
              <a:t>lượt</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tin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Số</a:t>
            </a:r>
            <a:r>
              <a:rPr lang="en-US" baseline="0" dirty="0" smtClean="0"/>
              <a:t> </a:t>
            </a:r>
            <a:r>
              <a:rPr lang="en-US" baseline="0" dirty="0" err="1" smtClean="0"/>
              <a:t>liệu</a:t>
            </a:r>
            <a:r>
              <a:rPr lang="en-US" baseline="0" dirty="0" smtClean="0"/>
              <a:t> </a:t>
            </a:r>
            <a:r>
              <a:rPr lang="en-US" baseline="0" dirty="0" err="1" smtClean="0"/>
              <a:t>được</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trong</a:t>
            </a:r>
            <a:r>
              <a:rPr lang="en-US" baseline="0" dirty="0" smtClean="0"/>
              <a:t> </a:t>
            </a:r>
            <a:r>
              <a:rPr lang="en-US" baseline="0" dirty="0" err="1" smtClean="0"/>
              <a:t>bảng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19</a:t>
            </a:fld>
            <a:endParaRPr lang="en-US"/>
          </a:p>
        </p:txBody>
      </p:sp>
    </p:spTree>
    <p:extLst>
      <p:ext uri="{BB962C8B-B14F-4D97-AF65-F5344CB8AC3E}">
        <p14:creationId xmlns:p14="http://schemas.microsoft.com/office/powerpoint/2010/main" val="175492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Nội</a:t>
            </a:r>
            <a:r>
              <a:rPr lang="en-US" dirty="0"/>
              <a:t> dung </a:t>
            </a:r>
            <a:r>
              <a:rPr lang="en-US" dirty="0" err="1"/>
              <a:t>trình</a:t>
            </a:r>
            <a:r>
              <a:rPr lang="en-US" dirty="0"/>
              <a:t> </a:t>
            </a:r>
            <a:r>
              <a:rPr lang="en-US" dirty="0" err="1"/>
              <a:t>bày</a:t>
            </a:r>
            <a:r>
              <a:rPr lang="en-US" dirty="0"/>
              <a:t> </a:t>
            </a:r>
            <a:r>
              <a:rPr lang="en-US" dirty="0" err="1"/>
              <a:t>của</a:t>
            </a:r>
            <a:r>
              <a:rPr lang="en-US" dirty="0"/>
              <a:t> </a:t>
            </a:r>
            <a:r>
              <a:rPr lang="en-US" dirty="0" err="1"/>
              <a:t>nhóm</a:t>
            </a:r>
            <a:r>
              <a:rPr lang="en-US" dirty="0"/>
              <a:t> </a:t>
            </a:r>
            <a:r>
              <a:rPr lang="en-US" dirty="0" err="1"/>
              <a:t>em</a:t>
            </a:r>
            <a:r>
              <a:rPr lang="en-US" dirty="0"/>
              <a:t> </a:t>
            </a:r>
            <a:r>
              <a:rPr lang="en-US" dirty="0" err="1"/>
              <a:t>gồm</a:t>
            </a:r>
            <a:r>
              <a:rPr lang="en-US" dirty="0"/>
              <a:t> </a:t>
            </a:r>
            <a:r>
              <a:rPr lang="en-US" dirty="0" smtClean="0"/>
              <a:t>4 </a:t>
            </a:r>
            <a:r>
              <a:rPr lang="en-US" dirty="0" err="1"/>
              <a:t>phần</a:t>
            </a:r>
            <a:endParaRPr lang="en-US" dirty="0"/>
          </a:p>
          <a:p>
            <a:pPr lvl="1"/>
            <a:r>
              <a:rPr lang="en-US" dirty="0"/>
              <a:t>+ </a:t>
            </a:r>
            <a:r>
              <a:rPr lang="en-US" dirty="0" smtClean="0"/>
              <a:t>1.  </a:t>
            </a:r>
            <a:r>
              <a:rPr lang="en-US" dirty="0" err="1" smtClean="0"/>
              <a:t>giới</a:t>
            </a:r>
            <a:r>
              <a:rPr lang="en-US" baseline="0" dirty="0" smtClean="0"/>
              <a:t> </a:t>
            </a:r>
            <a:r>
              <a:rPr lang="en-US" baseline="0" dirty="0" err="1" smtClean="0"/>
              <a:t>thiệu</a:t>
            </a:r>
            <a:r>
              <a:rPr lang="en-US" baseline="0" dirty="0" smtClean="0"/>
              <a:t> </a:t>
            </a:r>
            <a:r>
              <a:rPr lang="en-US" baseline="0" dirty="0" err="1" smtClean="0"/>
              <a:t>bài</a:t>
            </a:r>
            <a:r>
              <a:rPr lang="en-US" baseline="0" dirty="0" smtClean="0"/>
              <a:t> </a:t>
            </a:r>
            <a:r>
              <a:rPr lang="en-US" baseline="0" dirty="0" err="1" smtClean="0"/>
              <a:t>toán</a:t>
            </a:r>
            <a:r>
              <a:rPr lang="en-US" dirty="0" smtClean="0"/>
              <a:t>: </a:t>
            </a:r>
            <a:r>
              <a:rPr lang="en-US" dirty="0" err="1"/>
              <a:t>trình</a:t>
            </a:r>
            <a:r>
              <a:rPr lang="en-US" dirty="0"/>
              <a:t> </a:t>
            </a:r>
            <a:r>
              <a:rPr lang="en-US" dirty="0" err="1" smtClean="0"/>
              <a:t>bày</a:t>
            </a:r>
            <a:r>
              <a:rPr lang="en-US" baseline="0" dirty="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địa</a:t>
            </a:r>
            <a:r>
              <a:rPr lang="en-US" baseline="0" dirty="0" smtClean="0"/>
              <a:t> </a:t>
            </a:r>
            <a:r>
              <a:rPr lang="en-US" baseline="0" dirty="0" err="1" smtClean="0"/>
              <a:t>điểm</a:t>
            </a:r>
            <a:endParaRPr lang="en-US" dirty="0"/>
          </a:p>
          <a:p>
            <a:pPr lvl="1"/>
            <a:r>
              <a:rPr lang="en-US" dirty="0"/>
              <a:t>+ </a:t>
            </a:r>
            <a:r>
              <a:rPr lang="en-US" dirty="0" smtClean="0"/>
              <a:t>2. </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r>
              <a:rPr lang="en-US" dirty="0" smtClean="0"/>
              <a:t> </a:t>
            </a:r>
            <a:r>
              <a:rPr lang="en-US"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mà</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muốn</a:t>
            </a:r>
            <a:r>
              <a:rPr lang="en-US" baseline="0" dirty="0" smtClean="0"/>
              <a:t> </a:t>
            </a:r>
            <a:r>
              <a:rPr lang="en-US" baseline="0" dirty="0" err="1" smtClean="0"/>
              <a:t>hướng</a:t>
            </a:r>
            <a:r>
              <a:rPr lang="en-US" baseline="0" dirty="0" smtClean="0"/>
              <a:t> </a:t>
            </a:r>
            <a:r>
              <a:rPr lang="en-US" baseline="0" dirty="0" err="1" smtClean="0"/>
              <a:t>đến</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dùng</a:t>
            </a:r>
            <a:r>
              <a:rPr lang="en-US" dirty="0" smtClean="0"/>
              <a:t>.</a:t>
            </a:r>
            <a:endParaRPr lang="en-US" dirty="0"/>
          </a:p>
          <a:p>
            <a:pPr lvl="1"/>
            <a:r>
              <a:rPr lang="en-US" dirty="0"/>
              <a:t>+ </a:t>
            </a:r>
            <a:r>
              <a:rPr lang="en-US" dirty="0" smtClean="0"/>
              <a:t>3.  </a:t>
            </a:r>
            <a:r>
              <a:rPr lang="en-US" dirty="0" err="1" smtClean="0"/>
              <a:t>khó</a:t>
            </a:r>
            <a:r>
              <a:rPr lang="en-US" baseline="0" dirty="0" smtClean="0"/>
              <a:t> </a:t>
            </a:r>
            <a:r>
              <a:rPr lang="en-US" baseline="0" dirty="0" err="1" smtClean="0"/>
              <a:t>khăn</a:t>
            </a:r>
            <a:r>
              <a:rPr lang="en-US" baseline="0" dirty="0" smtClean="0"/>
              <a:t> </a:t>
            </a:r>
            <a:r>
              <a:rPr lang="en-US" baseline="0" dirty="0" err="1" smtClean="0"/>
              <a:t>và</a:t>
            </a:r>
            <a:r>
              <a:rPr lang="en-US" baseline="0" dirty="0" smtClean="0"/>
              <a:t> </a:t>
            </a:r>
            <a:r>
              <a:rPr lang="en-US" baseline="0" dirty="0" err="1" smtClean="0"/>
              <a:t>giải</a:t>
            </a:r>
            <a:r>
              <a:rPr lang="en-US" baseline="0" dirty="0" smtClean="0"/>
              <a:t> </a:t>
            </a:r>
            <a:r>
              <a:rPr lang="en-US" baseline="0" dirty="0" err="1" smtClean="0"/>
              <a:t>pháp</a:t>
            </a:r>
            <a:r>
              <a:rPr lang="en-US" dirty="0" smtClean="0"/>
              <a:t>:</a:t>
            </a:r>
            <a:r>
              <a:rPr lang="en-US" baseline="0" dirty="0" smtClean="0"/>
              <a:t> </a:t>
            </a:r>
            <a:r>
              <a:rPr lang="en-US" baseline="0" dirty="0" err="1" smtClean="0"/>
              <a:t>nêu</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khi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và</a:t>
            </a:r>
            <a:r>
              <a:rPr lang="en-US" baseline="0" dirty="0" smtClean="0"/>
              <a:t>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a:t>
            </a:r>
            <a:endParaRPr lang="en-US" dirty="0"/>
          </a:p>
          <a:p>
            <a:pPr lvl="1"/>
            <a:r>
              <a:rPr lang="en-US" dirty="0"/>
              <a:t>+ </a:t>
            </a:r>
            <a:r>
              <a:rPr lang="en-US" dirty="0" smtClean="0"/>
              <a:t>4.  Demo</a:t>
            </a:r>
            <a:r>
              <a:rPr lang="en-US" dirty="0" smtClean="0"/>
              <a:t>.</a:t>
            </a:r>
          </a:p>
          <a:p>
            <a:pPr lvl="1"/>
            <a:r>
              <a:rPr lang="en-US" dirty="0" smtClean="0"/>
              <a:t>+ 5. </a:t>
            </a:r>
            <a:r>
              <a:rPr lang="en-US" dirty="0" err="1" smtClean="0"/>
              <a:t>Thực</a:t>
            </a:r>
            <a:r>
              <a:rPr lang="en-US" baseline="0" dirty="0" smtClean="0"/>
              <a:t> </a:t>
            </a:r>
            <a:r>
              <a:rPr lang="en-US" baseline="0" dirty="0" err="1" smtClean="0"/>
              <a:t>nghiệm</a:t>
            </a:r>
            <a:r>
              <a:rPr lang="en-US" baseline="0" dirty="0" smtClean="0"/>
              <a:t> </a:t>
            </a:r>
            <a:r>
              <a:rPr lang="en-US" baseline="0" dirty="0" err="1" smtClean="0"/>
              <a:t>và</a:t>
            </a:r>
            <a:r>
              <a:rPr lang="en-US" baseline="0" dirty="0" smtClean="0"/>
              <a:t> </a:t>
            </a:r>
            <a:r>
              <a:rPr lang="en-US" baseline="0" dirty="0" err="1" smtClean="0"/>
              <a:t>đánh</a:t>
            </a:r>
            <a:r>
              <a:rPr lang="en-US" baseline="0" dirty="0" smtClean="0"/>
              <a:t> </a:t>
            </a:r>
            <a:r>
              <a:rPr lang="en-US" baseline="0" dirty="0" err="1" smtClean="0"/>
              <a:t>giá</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884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Sau </a:t>
            </a:r>
            <a:r>
              <a:rPr lang="en-US" baseline="0" dirty="0" err="1" smtClean="0"/>
              <a:t>khi</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thực</a:t>
            </a:r>
            <a:r>
              <a:rPr lang="en-US" baseline="0" dirty="0" smtClean="0"/>
              <a:t> </a:t>
            </a:r>
            <a:r>
              <a:rPr lang="en-US" baseline="0" dirty="0" err="1" smtClean="0"/>
              <a:t>nghiệm</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đã</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khảo</a:t>
            </a:r>
            <a:r>
              <a:rPr lang="en-US" baseline="0" dirty="0" smtClean="0"/>
              <a:t> </a:t>
            </a:r>
            <a:r>
              <a:rPr lang="en-US" baseline="0" dirty="0" err="1" smtClean="0"/>
              <a:t>sát</a:t>
            </a:r>
            <a:r>
              <a:rPr lang="en-US" baseline="0" dirty="0" smtClean="0"/>
              <a:t> ý </a:t>
            </a:r>
            <a:r>
              <a:rPr lang="en-US" baseline="0" dirty="0" err="1" smtClean="0"/>
              <a:t>kiến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về</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sẽ</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cho</a:t>
            </a:r>
            <a:r>
              <a:rPr lang="en-US" baseline="0" dirty="0" smtClean="0"/>
              <a:t> </a:t>
            </a:r>
            <a:r>
              <a:rPr lang="en-US" baseline="0" dirty="0" err="1" smtClean="0"/>
              <a:t>điểm</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trên</a:t>
            </a:r>
            <a:r>
              <a:rPr lang="en-US" baseline="0" dirty="0" smtClean="0"/>
              <a:t> thang </a:t>
            </a:r>
            <a:r>
              <a:rPr lang="en-US" baseline="0" dirty="0" err="1" smtClean="0"/>
              <a:t>điểm</a:t>
            </a:r>
            <a:r>
              <a:rPr lang="en-US" baseline="0" dirty="0" smtClean="0"/>
              <a:t> 10. </a:t>
            </a:r>
            <a:r>
              <a:rPr lang="en-US" baseline="0" dirty="0" err="1" smtClean="0"/>
              <a:t>Bao</a:t>
            </a:r>
            <a:r>
              <a:rPr lang="en-US" baseline="0" dirty="0" smtClean="0"/>
              <a:t> </a:t>
            </a:r>
            <a:r>
              <a:rPr lang="en-US" baseline="0" dirty="0" err="1" smtClean="0"/>
              <a:t>gồm</a:t>
            </a:r>
            <a:r>
              <a:rPr lang="en-US" baseline="0" dirty="0" smtClean="0"/>
              <a:t> 5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và</a:t>
            </a:r>
            <a:r>
              <a:rPr lang="en-US" baseline="0" dirty="0" smtClean="0"/>
              <a:t> 5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a:p>
            <a:pPr marL="228600" indent="-228600">
              <a:buAutoNum type="arabicPeriod"/>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được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cao</a:t>
            </a:r>
            <a:r>
              <a:rPr lang="en-US" baseline="0" dirty="0" smtClean="0"/>
              <a:t>. Qua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từ</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thì</a:t>
            </a:r>
            <a:r>
              <a:rPr lang="en-US" baseline="0" dirty="0" smtClean="0"/>
              <a:t> </a:t>
            </a:r>
            <a:r>
              <a:rPr lang="en-US" baseline="0" dirty="0" err="1" smtClean="0"/>
              <a:t>những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hay, </a:t>
            </a:r>
            <a:r>
              <a:rPr lang="en-US" baseline="0" dirty="0" err="1" smtClean="0"/>
              <a:t>thú</a:t>
            </a:r>
            <a:r>
              <a:rPr lang="en-US" baseline="0" dirty="0" smtClean="0"/>
              <a:t> </a:t>
            </a:r>
            <a:r>
              <a:rPr lang="en-US" baseline="0" dirty="0" err="1" smtClean="0"/>
              <a:t>vị</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a:t>
            </a:r>
          </a:p>
          <a:p>
            <a:pPr marL="228600" indent="-228600">
              <a:buAutoNum type="arabicPeriod"/>
            </a:pPr>
            <a:r>
              <a:rPr lang="en-US" baseline="0" dirty="0" err="1" smtClean="0"/>
              <a:t>Về</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nhận</a:t>
            </a:r>
            <a:r>
              <a:rPr lang="en-US" baseline="0" dirty="0" smtClean="0"/>
              <a:t> </a:t>
            </a:r>
            <a:r>
              <a:rPr lang="en-US" baseline="0" dirty="0" err="1" smtClean="0"/>
              <a:t>được</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thấp</a:t>
            </a:r>
            <a:r>
              <a:rPr lang="en-US" baseline="0" dirty="0" smtClean="0"/>
              <a:t> </a:t>
            </a:r>
            <a:r>
              <a:rPr lang="en-US" baseline="0" dirty="0" err="1" smtClean="0"/>
              <a:t>về</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còn</a:t>
            </a:r>
            <a:r>
              <a:rPr lang="en-US" baseline="0" dirty="0" smtClean="0"/>
              <a:t> </a:t>
            </a:r>
            <a:r>
              <a:rPr lang="en-US" baseline="0" dirty="0" err="1" smtClean="0"/>
              <a:t>chậm</a:t>
            </a:r>
            <a:r>
              <a:rPr lang="en-US" baseline="0" dirty="0" smtClean="0"/>
              <a:t> </a:t>
            </a:r>
            <a:r>
              <a:rPr lang="en-US" baseline="0" dirty="0" err="1" smtClean="0"/>
              <a:t>và</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thì</a:t>
            </a:r>
            <a:r>
              <a:rPr lang="en-US" baseline="0" dirty="0" smtClean="0"/>
              <a:t> </a:t>
            </a:r>
            <a:r>
              <a:rPr lang="en-US" baseline="0" dirty="0" err="1" smtClean="0"/>
              <a:t>chưa</a:t>
            </a:r>
            <a:r>
              <a:rPr lang="en-US" baseline="0" dirty="0" smtClean="0"/>
              <a:t> </a:t>
            </a:r>
            <a:r>
              <a:rPr lang="en-US" baseline="0" dirty="0" err="1" smtClean="0"/>
              <a:t>đẹp</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nâng</a:t>
            </a:r>
            <a:r>
              <a:rPr lang="en-US" baseline="0" dirty="0" smtClean="0"/>
              <a:t> </a:t>
            </a:r>
            <a:r>
              <a:rPr lang="en-US" baseline="0" dirty="0" err="1" smtClean="0"/>
              <a:t>cấp</a:t>
            </a:r>
            <a:r>
              <a:rPr lang="en-US" baseline="0" dirty="0" smtClean="0"/>
              <a:t> </a:t>
            </a:r>
            <a:r>
              <a:rPr lang="en-US" baseline="0" dirty="0" err="1" smtClean="0"/>
              <a:t>hơn</a:t>
            </a:r>
            <a:r>
              <a:rPr lang="en-US" baseline="0" dirty="0" smtClean="0"/>
              <a:t> </a:t>
            </a:r>
            <a:r>
              <a:rPr lang="en-US" baseline="0" dirty="0" err="1" smtClean="0"/>
              <a:t>nữa</a:t>
            </a:r>
            <a:r>
              <a:rPr lang="en-US" baseline="0" dirty="0" smtClean="0"/>
              <a: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2550855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smtClean="0"/>
              <a:t>Bảng</a:t>
            </a:r>
            <a:r>
              <a:rPr lang="en-US" baseline="0" dirty="0" smtClean="0"/>
              <a:t> </a:t>
            </a:r>
            <a:r>
              <a:rPr lang="en-US" baseline="0" dirty="0" err="1" smtClean="0"/>
              <a:t>phân</a:t>
            </a:r>
            <a:r>
              <a:rPr lang="en-US" baseline="0" dirty="0" smtClean="0"/>
              <a:t> </a:t>
            </a:r>
            <a:r>
              <a:rPr lang="en-US" baseline="0" dirty="0" err="1" smtClean="0"/>
              <a:t>bố</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a:t>
            </a:r>
          </a:p>
          <a:p>
            <a:pPr marL="228600" indent="-228600">
              <a:buAutoNum type="arabicPeriod"/>
            </a:pPr>
            <a:r>
              <a:rPr lang="en-US" baseline="0" dirty="0" err="1" smtClean="0"/>
              <a:t>Điểm</a:t>
            </a:r>
            <a:r>
              <a:rPr lang="en-US" baseline="0" dirty="0" smtClean="0"/>
              <a:t> </a:t>
            </a:r>
            <a:r>
              <a:rPr lang="en-US" baseline="0" dirty="0" err="1" smtClean="0"/>
              <a:t>cao</a:t>
            </a:r>
            <a:r>
              <a:rPr lang="en-US" baseline="0" dirty="0" smtClean="0"/>
              <a:t> </a:t>
            </a:r>
            <a:r>
              <a:rPr lang="en-US" baseline="0" dirty="0" err="1" smtClean="0"/>
              <a:t>chiếm</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lớn</a:t>
            </a:r>
            <a:r>
              <a:rPr lang="en-US" baseline="0" dirty="0" smtClean="0"/>
              <a:t> </a:t>
            </a:r>
            <a:r>
              <a:rPr lang="en-US" baseline="0" dirty="0" err="1" smtClean="0"/>
              <a:t>và</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vào</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endParaRPr lang="en-US" baseline="0" dirty="0"/>
          </a:p>
          <a:p>
            <a:pPr marL="228600" indent="-228600">
              <a:buAutoNum type="arabicPeriod"/>
            </a:pP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thấp</a:t>
            </a:r>
            <a:r>
              <a:rPr lang="en-US" baseline="0" dirty="0" smtClean="0"/>
              <a:t> </a:t>
            </a:r>
            <a:r>
              <a:rPr lang="en-US" baseline="0" dirty="0" err="1" smtClean="0"/>
              <a:t>thường</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vào</a:t>
            </a:r>
            <a:r>
              <a:rPr lang="en-US" baseline="0" dirty="0" smtClean="0"/>
              <a:t> 2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tốc</a:t>
            </a:r>
            <a:r>
              <a:rPr lang="en-US" baseline="0" dirty="0" smtClean="0"/>
              <a:t> </a:t>
            </a:r>
            <a:r>
              <a:rPr lang="en-US" baseline="0" dirty="0" err="1" smtClean="0"/>
              <a:t>độ</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p:txBody>
      </p:sp>
      <p:sp>
        <p:nvSpPr>
          <p:cNvPr id="4" name="Slide Number Placeholder 3"/>
          <p:cNvSpPr>
            <a:spLocks noGrp="1"/>
          </p:cNvSpPr>
          <p:nvPr>
            <p:ph type="sldNum" sz="quarter" idx="10"/>
          </p:nvPr>
        </p:nvSpPr>
        <p:spPr/>
        <p:txBody>
          <a:bodyPr/>
          <a:lstStyle/>
          <a:p>
            <a:fld id="{7FB667E1-E601-4AAF-B95C-B25720D70A60}" type="slidenum">
              <a:rPr lang="en-US" smtClean="0"/>
              <a:t>21</a:t>
            </a:fld>
            <a:endParaRPr lang="en-US"/>
          </a:p>
        </p:txBody>
      </p:sp>
    </p:spTree>
    <p:extLst>
      <p:ext uri="{BB962C8B-B14F-4D97-AF65-F5344CB8AC3E}">
        <p14:creationId xmlns:p14="http://schemas.microsoft.com/office/powerpoint/2010/main" val="237840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Chúng</a:t>
            </a:r>
            <a:r>
              <a:rPr lang="en-US" baseline="0" smtClean="0"/>
              <a:t> em đã trình bày xong về đề tài của mình, </a:t>
            </a:r>
            <a:r>
              <a:rPr lang="en-US" smtClean="0"/>
              <a:t>Cảm</a:t>
            </a:r>
            <a:r>
              <a:rPr lang="en-US" baseline="0" smtClean="0"/>
              <a:t> ơn quý thầy cô, các anh chị doanh nghiệp và các bạn sinh viên đã chú ý lắng nghe.</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22</a:t>
            </a:fld>
            <a:endParaRPr lang="en-US"/>
          </a:p>
        </p:txBody>
      </p:sp>
    </p:spTree>
    <p:extLst>
      <p:ext uri="{BB962C8B-B14F-4D97-AF65-F5344CB8AC3E}">
        <p14:creationId xmlns:p14="http://schemas.microsoft.com/office/powerpoint/2010/main" val="121131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err="1" smtClean="0"/>
              <a:t>Ngày</a:t>
            </a:r>
            <a:r>
              <a:rPr lang="en-US" baseline="0" dirty="0" smtClean="0"/>
              <a:t> nay, </a:t>
            </a:r>
            <a:r>
              <a:rPr lang="en-US" baseline="0" dirty="0" err="1" smtClean="0"/>
              <a:t>dịch</a:t>
            </a:r>
            <a:r>
              <a:rPr lang="en-US" baseline="0" dirty="0" smtClean="0"/>
              <a:t> </a:t>
            </a:r>
            <a:r>
              <a:rPr lang="en-US" baseline="0" dirty="0" err="1" smtClean="0"/>
              <a:t>vụ</a:t>
            </a:r>
            <a:r>
              <a:rPr lang="en-US" baseline="0" dirty="0" smtClean="0"/>
              <a:t> du </a:t>
            </a:r>
            <a:r>
              <a:rPr lang="en-US" baseline="0" dirty="0" err="1" smtClean="0"/>
              <a:t>lịch</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với</a:t>
            </a:r>
            <a:r>
              <a:rPr lang="en-US" baseline="0" dirty="0" smtClean="0"/>
              <a:t> </a:t>
            </a:r>
            <a:r>
              <a:rPr lang="en-US" baseline="0" dirty="0" err="1" smtClean="0"/>
              <a:t>nhiều</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đa</a:t>
            </a:r>
            <a:r>
              <a:rPr lang="en-US" baseline="0" dirty="0" smtClean="0"/>
              <a:t> </a:t>
            </a:r>
            <a:r>
              <a:rPr lang="en-US" baseline="0" dirty="0" err="1" smtClean="0"/>
              <a:t>dạng</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mới</a:t>
            </a:r>
            <a:r>
              <a:rPr lang="en-US" baseline="0" dirty="0" smtClean="0"/>
              <a:t> </a:t>
            </a:r>
            <a:r>
              <a:rPr lang="en-US" baseline="0" dirty="0" err="1" smtClean="0"/>
              <a:t>lạ</a:t>
            </a:r>
            <a:r>
              <a:rPr lang="en-US" baseline="0" dirty="0" smtClean="0"/>
              <a:t> </a:t>
            </a:r>
            <a:r>
              <a:rPr lang="en-US" baseline="0" dirty="0" err="1" smtClean="0"/>
              <a:t>để</a:t>
            </a:r>
            <a:r>
              <a:rPr lang="en-US" baseline="0" dirty="0" smtClean="0"/>
              <a:t> </a:t>
            </a:r>
            <a:r>
              <a:rPr lang="en-US" baseline="0" dirty="0" err="1" smtClean="0"/>
              <a:t>khám</a:t>
            </a:r>
            <a:r>
              <a:rPr lang="en-US" baseline="0" dirty="0" smtClean="0"/>
              <a:t> </a:t>
            </a:r>
            <a:r>
              <a:rPr lang="en-US" baseline="0" dirty="0" err="1" smtClean="0"/>
              <a:t>phá</a:t>
            </a:r>
            <a:r>
              <a:rPr lang="en-US" baseline="0" dirty="0" smtClean="0"/>
              <a:t>. </a:t>
            </a:r>
            <a:r>
              <a:rPr lang="en-US" baseline="0" dirty="0" err="1" smtClean="0"/>
              <a:t>Nhưng</a:t>
            </a:r>
            <a:r>
              <a:rPr lang="en-US" baseline="0" dirty="0" smtClean="0"/>
              <a:t> </a:t>
            </a:r>
            <a:r>
              <a:rPr lang="en-US" baseline="0" dirty="0" err="1" smtClean="0"/>
              <a:t>người</a:t>
            </a:r>
            <a:r>
              <a:rPr lang="en-US" baseline="0" dirty="0" smtClean="0"/>
              <a:t> du </a:t>
            </a:r>
            <a:r>
              <a:rPr lang="en-US" baseline="0" dirty="0" err="1" smtClean="0"/>
              <a:t>lịch</a:t>
            </a:r>
            <a:r>
              <a:rPr lang="en-US" baseline="0" dirty="0" smtClean="0"/>
              <a:t> </a:t>
            </a:r>
            <a:r>
              <a:rPr lang="en-US" baseline="0" dirty="0" err="1" smtClean="0"/>
              <a:t>thường</a:t>
            </a:r>
            <a:r>
              <a:rPr lang="en-US" baseline="0" dirty="0" smtClean="0"/>
              <a:t> </a:t>
            </a:r>
            <a:r>
              <a:rPr lang="en-US" baseline="0" dirty="0" err="1" smtClean="0"/>
              <a:t>gặp</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không</a:t>
            </a:r>
            <a:r>
              <a:rPr lang="en-US" baseline="0" dirty="0" smtClean="0"/>
              <a:t> </a:t>
            </a:r>
            <a:r>
              <a:rPr lang="en-US" baseline="0" dirty="0" err="1" smtClean="0"/>
              <a:t>biết</a:t>
            </a:r>
            <a:r>
              <a:rPr lang="en-US" baseline="0" dirty="0" smtClean="0"/>
              <a:t> </a:t>
            </a:r>
            <a:r>
              <a:rPr lang="en-US" baseline="0" dirty="0" err="1" smtClean="0"/>
              <a:t>nên</a:t>
            </a:r>
            <a:r>
              <a:rPr lang="en-US" baseline="0" dirty="0" smtClean="0"/>
              <a:t> </a:t>
            </a:r>
            <a:r>
              <a:rPr lang="en-US" baseline="0" dirty="0" err="1" smtClean="0"/>
              <a:t>đi</a:t>
            </a:r>
            <a:r>
              <a:rPr lang="en-US" baseline="0" dirty="0" smtClean="0"/>
              <a:t> </a:t>
            </a:r>
            <a:r>
              <a:rPr lang="en-US" baseline="0" dirty="0" err="1" smtClean="0"/>
              <a:t>đâu</a:t>
            </a:r>
            <a:r>
              <a:rPr lang="en-US" baseline="0" dirty="0" smtClean="0"/>
              <a:t> hay </a:t>
            </a:r>
            <a:r>
              <a:rPr lang="en-US" baseline="0" dirty="0" err="1" smtClean="0"/>
              <a:t>cần</a:t>
            </a:r>
            <a:r>
              <a:rPr lang="en-US" baseline="0" dirty="0" smtClean="0"/>
              <a:t> </a:t>
            </a:r>
            <a:r>
              <a:rPr lang="en-US" baseline="0" dirty="0" err="1" smtClean="0"/>
              <a:t>sự</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lời</a:t>
            </a:r>
            <a:r>
              <a:rPr lang="en-US" baseline="0" dirty="0" smtClean="0"/>
              <a:t> </a:t>
            </a:r>
            <a:r>
              <a:rPr lang="en-US" baseline="0" dirty="0" err="1" smtClean="0"/>
              <a:t>khuyên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Và</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thì</a:t>
            </a:r>
            <a:r>
              <a:rPr lang="en-US" baseline="0" dirty="0" smtClean="0"/>
              <a:t> </a:t>
            </a:r>
            <a:r>
              <a:rPr lang="en-US" baseline="0" dirty="0" err="1" smtClean="0"/>
              <a:t>vẫn</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hay website </a:t>
            </a:r>
            <a:r>
              <a:rPr lang="en-US" baseline="0" dirty="0" err="1" smtClean="0"/>
              <a:t>nào</a:t>
            </a:r>
            <a:r>
              <a:rPr lang="en-US" baseline="0" dirty="0" smtClean="0"/>
              <a:t> </a:t>
            </a:r>
            <a:r>
              <a:rPr lang="en-US" baseline="0" dirty="0" err="1" smtClean="0"/>
              <a:t>chuyên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du </a:t>
            </a:r>
            <a:r>
              <a:rPr lang="en-US" baseline="0" dirty="0" err="1" smtClean="0"/>
              <a:t>lịch</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những</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đó</a:t>
            </a:r>
            <a:r>
              <a:rPr lang="en-US" baseline="0" dirty="0" smtClean="0"/>
              <a:t> </a:t>
            </a:r>
            <a:r>
              <a:rPr lang="en-US" baseline="0" dirty="0" err="1" smtClean="0"/>
              <a:t>và</a:t>
            </a:r>
            <a:r>
              <a:rPr lang="en-US" baseline="0" dirty="0" smtClean="0"/>
              <a:t> chia </a:t>
            </a:r>
            <a:r>
              <a:rPr lang="en-US" baseline="0" dirty="0" err="1" smtClean="0"/>
              <a:t>sẻ</a:t>
            </a:r>
            <a:r>
              <a:rPr lang="en-US" baseline="0" dirty="0" smtClean="0"/>
              <a:t> </a:t>
            </a:r>
            <a:r>
              <a:rPr lang="en-US" baseline="0" dirty="0" err="1" smtClean="0"/>
              <a:t>đến</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xung</a:t>
            </a:r>
            <a:r>
              <a:rPr lang="en-US" baseline="0" dirty="0" smtClean="0"/>
              <a:t> </a:t>
            </a:r>
            <a:r>
              <a:rPr lang="en-US" baseline="0" dirty="0" err="1" smtClean="0"/>
              <a:t>quanh</a:t>
            </a:r>
            <a:r>
              <a:rPr lang="en-US" baseline="0" dirty="0" smtClean="0"/>
              <a:t>. Do </a:t>
            </a:r>
            <a:r>
              <a:rPr lang="en-US" baseline="0" dirty="0" err="1" smtClean="0"/>
              <a:t>đó</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chia </a:t>
            </a:r>
            <a:r>
              <a:rPr lang="en-US" baseline="0" dirty="0" err="1" smtClean="0"/>
              <a:t>sẻ</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2156783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hướng</a:t>
            </a:r>
            <a:r>
              <a:rPr lang="en-US" baseline="0" dirty="0" smtClean="0"/>
              <a:t> </a:t>
            </a:r>
            <a:r>
              <a:rPr lang="en-US" baseline="0" dirty="0" err="1" smtClean="0"/>
              <a:t>đến</a:t>
            </a:r>
            <a:r>
              <a:rPr lang="en-US" baseline="0" dirty="0" smtClean="0"/>
              <a:t>:</a:t>
            </a:r>
          </a:p>
          <a:p>
            <a:pPr marL="171450" indent="-171450">
              <a:buFontTx/>
              <a:buChar char="-"/>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lưu</a:t>
            </a:r>
            <a:r>
              <a:rPr lang="en-US" baseline="0" dirty="0" smtClean="0"/>
              <a:t> </a:t>
            </a:r>
            <a:r>
              <a:rPr lang="en-US" baseline="0" dirty="0" err="1" smtClean="0"/>
              <a:t>giữ</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cùng</a:t>
            </a:r>
            <a:r>
              <a:rPr lang="en-US" baseline="0" dirty="0" smtClean="0"/>
              <a:t> </a:t>
            </a:r>
            <a:r>
              <a:rPr lang="en-US" baseline="0" dirty="0" err="1" smtClean="0"/>
              <a:t>với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chia </a:t>
            </a:r>
            <a:r>
              <a:rPr lang="en-US" baseline="0" dirty="0" err="1" smtClean="0"/>
              <a:t>sẻ</a:t>
            </a:r>
            <a:r>
              <a:rPr lang="en-US" baseline="0" dirty="0" smtClean="0"/>
              <a:t>.</a:t>
            </a:r>
          </a:p>
          <a:p>
            <a:pPr marL="171450" indent="-171450">
              <a:buFontTx/>
              <a:buChar char="-"/>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cho</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a:t>
            </a:r>
          </a:p>
          <a:p>
            <a:pPr marL="171450" indent="-171450">
              <a:buFontTx/>
              <a:buChar char="-"/>
            </a:pP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các</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mới</a:t>
            </a:r>
            <a:r>
              <a:rPr lang="en-US" baseline="0" dirty="0" smtClean="0"/>
              <a:t> </a:t>
            </a:r>
            <a:r>
              <a:rPr lang="en-US" baseline="0" dirty="0" err="1" smtClean="0"/>
              <a:t>chuyên</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trên</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hành</a:t>
            </a:r>
            <a:r>
              <a:rPr lang="en-US" baseline="0" dirty="0" smtClean="0"/>
              <a:t> </a:t>
            </a:r>
            <a:r>
              <a:rPr lang="en-US" baseline="0" dirty="0" err="1" smtClean="0"/>
              <a:t>trình</a:t>
            </a:r>
            <a:r>
              <a:rPr lang="en-US" baseline="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baseline="0" dirty="0" smtClean="0"/>
          </a:p>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67782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Tiếp</a:t>
            </a:r>
            <a:r>
              <a:rPr lang="en-US" baseline="0" smtClean="0"/>
              <a:t> theo của phần trình bày, chúng em sẽ  giới thiệu về các chức năng chính mà ứng dụng mang lại cho người dung.</a:t>
            </a:r>
            <a:endParaRPr lang="en-US" dirty="0" smtClean="0"/>
          </a:p>
        </p:txBody>
      </p:sp>
      <p:sp>
        <p:nvSpPr>
          <p:cNvPr id="4" name="Slide Number Placeholder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333296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dirty="0" err="1" smtClean="0"/>
              <a:t>Với</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là</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giúp</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 1 </a:t>
            </a:r>
            <a:r>
              <a:rPr lang="en-US" baseline="0" dirty="0" err="1" smtClean="0"/>
              <a:t>các</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bạn</a:t>
            </a:r>
            <a:r>
              <a:rPr lang="en-US" baseline="0" dirty="0" smtClean="0"/>
              <a:t> </a:t>
            </a:r>
            <a:r>
              <a:rPr lang="en-US" baseline="0" dirty="0" err="1" smtClean="0"/>
              <a:t>bè</a:t>
            </a:r>
            <a:r>
              <a:rPr lang="en-US" baseline="0" dirty="0" smtClean="0"/>
              <a:t> </a:t>
            </a:r>
            <a:r>
              <a:rPr lang="en-US" baseline="0" dirty="0" err="1" smtClean="0"/>
              <a:t>và</a:t>
            </a:r>
            <a:r>
              <a:rPr lang="en-US" baseline="0" dirty="0" smtClean="0"/>
              <a:t> </a:t>
            </a:r>
            <a:r>
              <a:rPr lang="en-US" baseline="0" dirty="0" err="1" smtClean="0"/>
              <a:t>kết</a:t>
            </a:r>
            <a:r>
              <a:rPr lang="en-US" baseline="0" dirty="0" smtClean="0"/>
              <a:t> </a:t>
            </a:r>
            <a:r>
              <a:rPr lang="en-US" baseline="0" dirty="0" err="1" smtClean="0"/>
              <a:t>bạn</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người</a:t>
            </a:r>
            <a:r>
              <a:rPr lang="en-US" baseline="0" dirty="0" smtClean="0"/>
              <a:t> </a:t>
            </a:r>
            <a:r>
              <a:rPr lang="en-US" baseline="0" dirty="0" err="1" smtClean="0"/>
              <a:t>mình</a:t>
            </a:r>
            <a:r>
              <a:rPr lang="en-US" baseline="0" dirty="0" smtClean="0"/>
              <a:t> </a:t>
            </a:r>
            <a:r>
              <a:rPr lang="en-US" baseline="0" dirty="0" err="1" smtClean="0"/>
              <a:t>mong</a:t>
            </a:r>
            <a:r>
              <a:rPr lang="en-US" baseline="0" dirty="0" smtClean="0"/>
              <a:t> </a:t>
            </a:r>
            <a:r>
              <a:rPr lang="en-US" baseline="0" dirty="0" err="1" smtClean="0"/>
              <a:t>muốn</a:t>
            </a:r>
            <a:r>
              <a:rPr lang="en-US" baseline="0" dirty="0" smtClean="0"/>
              <a:t>.</a:t>
            </a:r>
          </a:p>
          <a:p>
            <a:pPr marL="171450" indent="-171450">
              <a:buFontTx/>
              <a:buChar char="-"/>
            </a:pP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cập</a:t>
            </a:r>
            <a:r>
              <a:rPr lang="en-US" baseline="0" dirty="0" smtClean="0"/>
              <a:t> </a:t>
            </a:r>
            <a:r>
              <a:rPr lang="en-US" baseline="0" dirty="0" err="1" smtClean="0"/>
              <a:t>nhật</a:t>
            </a:r>
            <a:r>
              <a:rPr lang="en-US" baseline="0" dirty="0" smtClean="0"/>
              <a:t> </a:t>
            </a:r>
            <a:r>
              <a:rPr lang="en-US" baseline="0" dirty="0" err="1" smtClean="0"/>
              <a:t>thông</a:t>
            </a:r>
            <a:r>
              <a:rPr lang="en-US" baseline="0" dirty="0" smtClean="0"/>
              <a:t> tin </a:t>
            </a:r>
            <a:r>
              <a:rPr lang="en-US" baseline="0" dirty="0" err="1" smtClean="0"/>
              <a:t>cá</a:t>
            </a:r>
            <a:r>
              <a:rPr lang="en-US" baseline="0" dirty="0" smtClean="0"/>
              <a:t> </a:t>
            </a:r>
            <a:r>
              <a:rPr lang="en-US" baseline="0" dirty="0" err="1" smtClean="0"/>
              <a:t>nhân</a:t>
            </a:r>
            <a:r>
              <a:rPr lang="en-US" baseline="0" dirty="0" smtClean="0"/>
              <a:t> hay </a:t>
            </a:r>
            <a:r>
              <a:rPr lang="en-US" baseline="0" dirty="0" err="1" smtClean="0"/>
              <a:t>là</a:t>
            </a:r>
            <a:r>
              <a:rPr lang="en-US" baseline="0" dirty="0" smtClean="0"/>
              <a:t> </a:t>
            </a:r>
            <a:r>
              <a:rPr lang="en-US" baseline="0" dirty="0" err="1" smtClean="0"/>
              <a:t>ảnh</a:t>
            </a:r>
            <a:r>
              <a:rPr lang="en-US" baseline="0" dirty="0" smtClean="0"/>
              <a:t> </a:t>
            </a:r>
            <a:r>
              <a:rPr lang="en-US" baseline="0" dirty="0" err="1" smtClean="0"/>
              <a:t>đại</a:t>
            </a:r>
            <a:r>
              <a:rPr lang="en-US" baseline="0" dirty="0" smtClean="0"/>
              <a:t> </a:t>
            </a:r>
            <a:r>
              <a:rPr lang="en-US" baseline="0" dirty="0" err="1" smtClean="0"/>
              <a:t>diện</a:t>
            </a:r>
            <a:r>
              <a:rPr lang="en-US" baseline="0" dirty="0" smtClean="0"/>
              <a:t>.</a:t>
            </a:r>
          </a:p>
          <a:p>
            <a:pPr marL="171450" indent="-171450">
              <a:buFontTx/>
              <a:buChar char="-"/>
            </a:pPr>
            <a:r>
              <a:rPr lang="en-US" baseline="0" dirty="0" err="1" smtClean="0"/>
              <a:t>Bên</a:t>
            </a:r>
            <a:r>
              <a:rPr lang="en-US" baseline="0" dirty="0" smtClean="0"/>
              <a:t> </a:t>
            </a:r>
            <a:r>
              <a:rPr lang="en-US" baseline="0" dirty="0" err="1" smtClean="0"/>
              <a:t>cạnh</a:t>
            </a:r>
            <a:r>
              <a:rPr lang="en-US" baseline="0" dirty="0" smtClean="0"/>
              <a:t> </a:t>
            </a:r>
            <a:r>
              <a:rPr lang="en-US" baseline="0" dirty="0" err="1" smtClean="0"/>
              <a:t>đó</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như</a:t>
            </a:r>
            <a:r>
              <a:rPr lang="en-US" baseline="0" dirty="0" smtClean="0"/>
              <a:t> chia </a:t>
            </a:r>
            <a:r>
              <a:rPr lang="en-US" baseline="0" dirty="0" err="1" smtClean="0"/>
              <a:t>sẻ</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chia </a:t>
            </a:r>
            <a:r>
              <a:rPr lang="en-US" baseline="0" dirty="0" err="1" smtClean="0"/>
              <a:t>sẻ</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bình</a:t>
            </a:r>
            <a:r>
              <a:rPr lang="en-US" baseline="0" dirty="0" smtClean="0"/>
              <a:t> </a:t>
            </a:r>
            <a:r>
              <a:rPr lang="en-US" baseline="0" dirty="0" err="1" smtClean="0"/>
              <a:t>luận</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a:t>
            </a:r>
            <a:r>
              <a:rPr lang="en-US" baseline="0" dirty="0" err="1" smtClean="0"/>
              <a:t>yêu</a:t>
            </a:r>
            <a:r>
              <a:rPr lang="en-US" baseline="0" dirty="0" smtClean="0"/>
              <a:t> </a:t>
            </a:r>
            <a:r>
              <a:rPr lang="en-US" baseline="0" dirty="0" err="1" smtClean="0"/>
              <a:t>thích</a:t>
            </a:r>
            <a:r>
              <a:rPr lang="en-US" baseline="0" dirty="0" smtClean="0"/>
              <a:t>, </a:t>
            </a:r>
            <a:r>
              <a:rPr lang="en-US" baseline="0" dirty="0" err="1" smtClean="0"/>
              <a:t>nhắn</a:t>
            </a:r>
            <a:r>
              <a:rPr lang="en-US" baseline="0" dirty="0" smtClean="0"/>
              <a:t> tin </a:t>
            </a:r>
            <a:r>
              <a:rPr lang="en-US" baseline="0" dirty="0" err="1" smtClean="0"/>
              <a:t>trao</a:t>
            </a:r>
            <a:r>
              <a:rPr lang="en-US" baseline="0" dirty="0" smtClean="0"/>
              <a:t> </a:t>
            </a:r>
            <a:r>
              <a:rPr lang="en-US" baseline="0" dirty="0" err="1" smtClean="0"/>
              <a:t>đổi</a:t>
            </a:r>
            <a:r>
              <a:rPr lang="en-US" baseline="0" dirty="0" smtClean="0"/>
              <a:t> </a:t>
            </a:r>
            <a:r>
              <a:rPr lang="en-US" baseline="0" dirty="0" err="1" smtClean="0"/>
              <a:t>với</a:t>
            </a:r>
            <a:r>
              <a:rPr lang="en-US" baseline="0" dirty="0" smtClean="0"/>
              <a:t> </a:t>
            </a:r>
            <a:r>
              <a:rPr lang="en-US" baseline="0" dirty="0" err="1" smtClean="0"/>
              <a:t>bạn</a:t>
            </a:r>
            <a:r>
              <a:rPr lang="en-US" baseline="0" dirty="0" smtClean="0"/>
              <a:t> </a:t>
            </a:r>
            <a:r>
              <a:rPr lang="en-US" baseline="0" dirty="0" err="1" smtClean="0"/>
              <a:t>bè</a:t>
            </a:r>
            <a:r>
              <a:rPr lang="en-US" baseline="0" dirty="0" smtClean="0"/>
              <a:t> </a:t>
            </a:r>
            <a:r>
              <a:rPr lang="en-US" baseline="0" dirty="0" err="1" smtClean="0"/>
              <a:t>đều</a:t>
            </a:r>
            <a:r>
              <a:rPr lang="en-US" baseline="0" dirty="0" smtClean="0"/>
              <a:t> </a:t>
            </a:r>
            <a:r>
              <a:rPr lang="en-US" baseline="0" dirty="0" err="1" smtClean="0"/>
              <a:t>được</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để</a:t>
            </a:r>
            <a:r>
              <a:rPr lang="en-US" baseline="0" dirty="0" smtClean="0"/>
              <a:t> </a:t>
            </a:r>
            <a:r>
              <a:rPr lang="en-US" baseline="0" dirty="0" err="1" smtClean="0"/>
              <a:t>giúp</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1790126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chức năng đầu tiên mà chúng em sẽ trình bày chính là chức năng nhắc nhở các địa điểm dựa trên vị trí.</a:t>
            </a:r>
          </a:p>
          <a:p>
            <a:pPr marL="171450" indent="-171450">
              <a:buFontTx/>
              <a:buChar char="-"/>
            </a:pPr>
            <a:r>
              <a:rPr lang="en-US" baseline="0" smtClean="0"/>
              <a:t>Với mỗi địa điểm mà chúng ta đi qua, đâu đó cũng là những nơi có những kỷ niệm tuyệt vời hay có một phong cảnh đẹp. Vậy nên hệ thống của em ngoài xây dựng các chức năng để chia sẻ cho bạn bè về địa điểm đó thì còn có khả năng nhắc nhở mỗi lần vô tình đi qua nơi đó. </a:t>
            </a:r>
          </a:p>
          <a:p>
            <a:pPr marL="171450" indent="-171450">
              <a:buFontTx/>
              <a:buChar char="-"/>
            </a:pPr>
            <a:r>
              <a:rPr lang="en-US" baseline="0" smtClean="0"/>
              <a:t>Người dung ko cần phải tìm kiếm, hay cố nhớ những địa điểm xa lạ mà chỉ cần 1 lần đi qua các địa điểm đã được bạn bè chia sẻ trước đó sẽ được thông báo đến  ứng dụng. Có thể khám phá thêm được các địa điểm mới mà không phải tốn nhiều công sức tìm kiếm….</a:t>
            </a:r>
          </a:p>
          <a:p>
            <a:pPr marL="171450" indent="-171450">
              <a:buFontTx/>
              <a:buChar char="-"/>
            </a:pPr>
            <a:r>
              <a:rPr lang="en-US" baseline="0" smtClean="0"/>
              <a:t>Cũng như với những khoảng khắc kỷ niệm của bản thân thì một thời gian sau khi đi đến ứng dụng sẽ thông báo nhắc nhở về sự kiện đó, dù cho là mấy năm về trước hay lâu rồi không ghé qua cũng có thể giúp kỷ niệm được ùa về.</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3892288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baseline="0" smtClean="0"/>
              <a:t>Ngoài ra, chúng em cụ thể hóa các địa điểm thành một chức năng chia sẻ hành trình cụ thể.</a:t>
            </a:r>
          </a:p>
          <a:p>
            <a:pPr marL="171450" indent="-171450">
              <a:buFontTx/>
              <a:buChar char="-"/>
            </a:pPr>
            <a:r>
              <a:rPr lang="en-US" baseline="0" smtClean="0"/>
              <a:t>Khi bắt đầu 1 chuyến đi du dịch hay đi khám phá những vùng đất mới, người dung sẽ không cần phải dừng tay cầm điện thoại lên và check in. thay vào đó, ứng dụng sẽ lưu vết lại các địa điểm thú vị trong chuyến hành trình đó. Khi đến điểm dừng, có thể chỉnh sửa hoặc thay đổi các điểm dừng bên trong đó.</a:t>
            </a:r>
          </a:p>
          <a:p>
            <a:pPr marL="171450" indent="-171450">
              <a:buFontTx/>
              <a:buChar char="-"/>
            </a:pPr>
            <a:r>
              <a:rPr lang="en-US" baseline="0" smtClean="0"/>
              <a:t>Với bạn bè, thay vì phải khám phá, thì có thể ở nhà nắm bắt được các địa điểm thú vị trên một hành trình đó, cũng như có được thông tin cụ thể chuyến đi. Từ đó có thể xác định được một hành trình mới cho mình dựa trên các địa điểm mình mong muốn.</a:t>
            </a:r>
          </a:p>
          <a:p>
            <a:pPr marL="171450" indent="-171450">
              <a:buFontTx/>
              <a:buChar char="-"/>
            </a:pPr>
            <a:r>
              <a:rPr lang="en-US" baseline="0" smtClean="0"/>
              <a:t>Thay vì chỉ có một địa điểm cần chú ý, người dung có thể lưu lại ký ức cho mình thành một chuyến đi thú vị và chia sẻ nó cho bạn bè.</a:t>
            </a:r>
            <a:endParaRPr lang="en-US" baseline="0" dirty="0" smtClean="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1451140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mtClean="0"/>
              <a:t>Bên</a:t>
            </a:r>
            <a:r>
              <a:rPr lang="en-US" baseline="0" smtClean="0"/>
              <a:t> cạnh đó, người dung có thể chủ động tìm kiếm các địa điểm thông qua chức năng tìm kiếm,</a:t>
            </a:r>
          </a:p>
          <a:p>
            <a:r>
              <a:rPr lang="en-US" baseline="0" smtClean="0"/>
              <a:t>Với chức năng này, không phải là phải duyệt, đọc qua các bài viết và tìm địa điểm gắn với bài viết đó, chức năng này được xây dựng trực quan trên bản đồ.</a:t>
            </a:r>
            <a:endParaRPr lang="en-US" baseline="0" dirty="0" smtClean="0"/>
          </a:p>
          <a:p>
            <a:r>
              <a:rPr lang="en-US" baseline="0" smtClean="0"/>
              <a:t>Người dung chỉ cần chọn trên bản đồ, ứng dụng sẽ khoanh vùng tìm kiếm các địa điểm xung quanh vị trí mà người dung chọn, có thể là địa điểm hiện tại hoặc là một địa điểm nào đó tùy ý.</a:t>
            </a:r>
          </a:p>
          <a:p>
            <a:r>
              <a:rPr lang="en-US" baseline="0" smtClean="0"/>
              <a:t>Với chức năng này, có thể sử dụng khi người dung đang ở 1 nơi nào đó, muốn xem thử xung quanh đây có nơi nào đẹp nữa không mà bạn bè đã chia sẻ. Hoặc tìm được nhiều địa điểm cho một chuyến đi đến một vùng nào đó. Thay vì chỉ có một ý tưởng cho chuyến đi, người dung sẽ có nhiều lựa chọn hơn khám phá được các địa điểm thú vị mà không phải tốn thêm thời gian di chuyển đến đó một lần nữa.</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629513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83B8F3-91FC-46F8-8E52-D9DB4908E819}" type="datetime1">
              <a:rPr lang="en-US" smtClean="0"/>
              <a:t>7/18/2016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332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6139B0-9DB1-471C-BBF8-BD4A016CA0DD}"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58356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7DEDC2-1016-4456-B32A-3191CDD1750B}"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6476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FE27FC0-8BE9-4A64-9D0F-D9A44AA9EC55}"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48836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456A23B-5DB8-4EDB-9593-2F672A9E6770}"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1178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E0E214C2-F179-43C1-848E-51B02B80AA27}"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850672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FEF5D0-8C19-407F-9AFF-EF9D85BFC984}"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7144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93F4D2-D3D9-4E96-8A3D-9A6452AB8E28}"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8195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vi-VN" smtClean="0"/>
              <a:t>Bấm để sửa kiểu tiêu đề Bản cái</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smtClean="0"/>
              <a:t>Bấm &amp; sửa kiểu phụ đề của Bản chính</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32507653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vi-VN" smtClean="0"/>
              <a:t>Bấm để sửa kiểu tiêu đề Bản cái</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036064882"/>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56000013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C81023-C287-4652-892C-4B98AA525693}"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97171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smtClean="0"/>
              <a:t>Bấm để sửa kiểu tiêu đề Bản cái</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Date Placeholder 4"/>
          <p:cNvSpPr>
            <a:spLocks noGrp="1"/>
          </p:cNvSpPr>
          <p:nvPr>
            <p:ph type="dt" sz="half" idx="10"/>
          </p:nvPr>
        </p:nvSpPr>
        <p:spPr/>
        <p:txBody>
          <a:bodyPr/>
          <a:lstStyle/>
          <a:p>
            <a:fld id="{4D4EFCCA-FAD4-49B4-8ED1-E163AC216631}"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693831735"/>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smtClean="0"/>
              <a:t>Bấm để sửa kiểu tiêu đề Bản cái</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để sửa kiểu văn bản Bản cái</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7" name="Date Placeholder 6"/>
          <p:cNvSpPr>
            <a:spLocks noGrp="1"/>
          </p:cNvSpPr>
          <p:nvPr>
            <p:ph type="dt" sz="half" idx="10"/>
          </p:nvPr>
        </p:nvSpPr>
        <p:spPr/>
        <p:txBody>
          <a:bodyPr/>
          <a:lstStyle/>
          <a:p>
            <a:fld id="{4D4EFCCA-FAD4-49B4-8ED1-E163AC216631}" type="datetime1">
              <a:rPr lang="en-US" smtClean="0"/>
              <a:t>7/18/2016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75553915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Date Placeholder 2"/>
          <p:cNvSpPr>
            <a:spLocks noGrp="1"/>
          </p:cNvSpPr>
          <p:nvPr>
            <p:ph type="dt" sz="half" idx="10"/>
          </p:nvPr>
        </p:nvSpPr>
        <p:spPr/>
        <p:txBody>
          <a:bodyPr/>
          <a:lstStyle/>
          <a:p>
            <a:fld id="{4D4EFCCA-FAD4-49B4-8ED1-E163AC216631}" type="datetime1">
              <a:rPr lang="en-US" smtClean="0"/>
              <a:t>7/18/2016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10750014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EFCCA-FAD4-49B4-8ED1-E163AC216631}" type="datetime1">
              <a:rPr lang="en-US" smtClean="0"/>
              <a:t>7/18/2016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129633877"/>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vi-VN" smtClean="0"/>
              <a:t>Bấm để sửa kiểu tiêu đề Bản cái</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56033698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vi-VN" smtClean="0"/>
              <a:t>Bấm để sửa kiểu tiêu đề Bản cái</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926598336"/>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554609062"/>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Bấm để sửa kiểu văn bản Bản cái</a:t>
            </a:r>
          </a:p>
        </p:txBody>
      </p:sp>
      <p:sp>
        <p:nvSpPr>
          <p:cNvPr id="4" name="Date Placeholder 3"/>
          <p:cNvSpPr>
            <a:spLocks noGrp="1"/>
          </p:cNvSpPr>
          <p:nvPr>
            <p:ph type="dt" sz="half" idx="10"/>
          </p:nvPr>
        </p:nvSpPr>
        <p:spPr/>
        <p:txBody>
          <a:bodyPr/>
          <a:lstStyle/>
          <a:p>
            <a:fld id="{4D4EFCCA-FAD4-49B4-8ED1-E163AC216631}"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509703"/>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vi-VN" smtClean="0"/>
              <a:t>Bấm để sửa kiểu tiêu đề Bản cái</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26558333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342186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76CB6-3D45-4F9B-8CB7-EF1DC2104D18}"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56273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vi-VN" smtClean="0"/>
              <a:t>Bấm để sửa kiểu tiêu đề Bản cái</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Bấm để sửa kiểu văn bản Bản cái</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vi-VN" smtClean="0"/>
              <a:t>Bấm để sửa kiểu văn bản Bản cái</a:t>
            </a:r>
          </a:p>
        </p:txBody>
      </p:sp>
      <p:sp>
        <p:nvSpPr>
          <p:cNvPr id="5" name="Date Placeholder 4"/>
          <p:cNvSpPr>
            <a:spLocks noGrp="1"/>
          </p:cNvSpPr>
          <p:nvPr>
            <p:ph type="dt" sz="half" idx="10"/>
          </p:nvPr>
        </p:nvSpPr>
        <p:spPr/>
        <p:txBody>
          <a:bodyPr/>
          <a:lstStyle/>
          <a:p>
            <a:fld id="{4D4EFCCA-FAD4-49B4-8ED1-E163AC216631}"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275388221"/>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Vertical Text Placeholder 2"/>
          <p:cNvSpPr>
            <a:spLocks noGrp="1"/>
          </p:cNvSpPr>
          <p:nvPr>
            <p:ph type="body" orient="vert" idx="1"/>
          </p:nvPr>
        </p:nvSpPr>
        <p:spPr/>
        <p:txBody>
          <a:bodyPr vert="eaVert" ancho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66744585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vi-VN" smtClean="0"/>
              <a:t>Bấm để sửa kiểu tiêu đề Bản cái</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10"/>
          </p:nvPr>
        </p:nvSpPr>
        <p:spPr/>
        <p:txBody>
          <a:bodyPr/>
          <a:lstStyle/>
          <a:p>
            <a:fld id="{4D4EFCCA-FAD4-49B4-8ED1-E163AC216631}" type="datetime1">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60762644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367E93-0D50-4481-94EA-3BD9BDCCEF82}"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D06EF73-9DB8-4763-865F-2F88181A4732}" type="slidenum">
              <a:rPr lang="en-US" smtClean="0"/>
              <a:t>‹#›</a:t>
            </a:fld>
            <a:endParaRPr lang="en-US"/>
          </a:p>
        </p:txBody>
      </p:sp>
    </p:spTree>
    <p:extLst>
      <p:ext uri="{BB962C8B-B14F-4D97-AF65-F5344CB8AC3E}">
        <p14:creationId xmlns:p14="http://schemas.microsoft.com/office/powerpoint/2010/main" val="30116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6ED7A5-FDF2-4439-8F67-D28AB2397D0A}" type="datetime1">
              <a:rPr lang="en-US" smtClean="0"/>
              <a:t>7/18/2016</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13424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496535-C439-4D76-96E5-F84AB4D0F990}" type="datetime1">
              <a:rPr lang="en-US" smtClean="0"/>
              <a:t>7/18/2016</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02877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082C1-7A22-484A-B57D-7EB98161B62B}" type="datetime1">
              <a:rPr lang="en-US" smtClean="0"/>
              <a:t>7/18/2016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51435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5D7F5-AADF-46B2-B025-F0333CAD8122}"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83210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471C3-D915-40D2-9723-F70B040007D1}" type="datetime1">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6006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16E60C-48F7-4375-B12E-0E874881402A}" type="datetime1">
              <a:rPr lang="en-US" smtClean="0"/>
              <a:t>7/18/2016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274555881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vi-VN" smtClean="0"/>
              <a:t>Bấm để sửa kiểu tiêu đề Bản cái</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vi-VN" smtClean="0"/>
              <a:t>Bấm để sửa kiểu văn bản Bản cái</a:t>
            </a:r>
          </a:p>
          <a:p>
            <a:pPr lvl="1"/>
            <a:r>
              <a:rPr lang="vi-VN" smtClean="0"/>
              <a:t>Mức hai</a:t>
            </a:r>
          </a:p>
          <a:p>
            <a:pPr lvl="2"/>
            <a:r>
              <a:rPr lang="vi-VN" smtClean="0"/>
              <a:t>Mức ba</a:t>
            </a:r>
          </a:p>
          <a:p>
            <a:pPr lvl="3"/>
            <a:r>
              <a:rPr lang="vi-VN" smtClean="0"/>
              <a:t>Mức bốn</a:t>
            </a:r>
          </a:p>
          <a:p>
            <a:pPr lvl="4"/>
            <a:r>
              <a:rPr lang="vi-VN" smtClean="0"/>
              <a:t>Mức năm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4EFCCA-FAD4-49B4-8ED1-E163AC216631}" type="datetime1">
              <a:rPr lang="en-US" smtClean="0"/>
              <a:t>7/18/2016</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10283966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i.msdn.microsoft.com/dynimg/IC96238.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www.computerassistance.co.uk/web-design/wp-content/uploads/2014/07/saas-large.png"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aretedocumentsolutions.co.uk/images/upload.jpg" TargetMode="External"/><Relationship Id="rId7"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hyperlink" Target="http://blog.wpoven.com/wp-content/uploads/2016/06/search_image_500_clr.png" TargetMode="External"/><Relationship Id="rId4" Type="http://schemas.openxmlformats.org/officeDocument/2006/relationships/hyperlink" Target="https://media.licdn.com/mpr/mpr/p/5/005/092/360/0246334.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rethinkrealestatenj.com/wp-content/uploads/2015/08/Ask-The-Right-Questions-.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hyperlink" Target="http://i.stack.imgur.com/EMCvY.p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blog.enbake.com/files/2010/07/1234.jpg" TargetMode="Externa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40938" y="851670"/>
            <a:ext cx="6701051" cy="1015663"/>
          </a:xfrm>
          <a:prstGeom prst="rect">
            <a:avLst/>
          </a:prstGeom>
          <a:noFill/>
        </p:spPr>
        <p:txBody>
          <a:bodyPr wrap="square" rtlCol="0">
            <a:spAutoFit/>
          </a:bodyPr>
          <a:lstStyle/>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TRƯỜNG ĐẠI HỌC KHOA HỌC TỰ NHIÊN</a:t>
            </a:r>
          </a:p>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KHOA CÔNG NGHỆ THÔNG </a:t>
            </a: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TIN</a:t>
            </a:r>
          </a:p>
          <a:p>
            <a:pPr algn="ct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LỚP CỬ NHÂN TÀI NĂNG 2012</a:t>
            </a:r>
            <a:endPar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1883102" y="2382593"/>
            <a:ext cx="8523027" cy="1323439"/>
          </a:xfrm>
          <a:prstGeom prst="rect">
            <a:avLst/>
          </a:prstGeom>
          <a:noFill/>
        </p:spPr>
        <p:txBody>
          <a:bodyPr wrap="square" rtlCol="0">
            <a:spAutoFit/>
          </a:bodyPr>
          <a:lstStyle/>
          <a:p>
            <a:pPr algn="ctr"/>
            <a:r>
              <a:rPr lang="en-US" sz="4000" b="1" dirty="0" smtClean="0">
                <a:solidFill>
                  <a:schemeClr val="accent1"/>
                </a:solidFill>
                <a:latin typeface="Times New Roman" panose="02020603050405020304" pitchFamily="18" charset="0"/>
                <a:cs typeface="Times New Roman" panose="02020603050405020304" pitchFamily="18" charset="0"/>
              </a:rPr>
              <a:t>MẠNG XÃ HỘI CHIA SẺ ĐỊA ĐIỂM TRÊN THIẾT BỊ ANDROID </a:t>
            </a:r>
            <a:endParaRPr lang="en-US" sz="4000" b="1" dirty="0">
              <a:solidFill>
                <a:schemeClr val="accent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065818" y="4221290"/>
            <a:ext cx="3724102" cy="1938992"/>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Sinh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hiện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1212264 – Hoàng Văn Ngọc</a:t>
            </a:r>
          </a:p>
          <a:p>
            <a:r>
              <a:rPr lang="en-US" sz="2000" dirty="0" smtClean="0">
                <a:latin typeface="Times New Roman" panose="02020603050405020304" pitchFamily="18" charset="0"/>
                <a:cs typeface="Times New Roman" panose="02020603050405020304" pitchFamily="18" charset="0"/>
              </a:rPr>
              <a:t>1212501 – Nguyễn Văn </a:t>
            </a:r>
            <a:r>
              <a:rPr lang="en-US" sz="2000" dirty="0" err="1" smtClean="0">
                <a:latin typeface="Times New Roman" panose="02020603050405020304" pitchFamily="18" charset="0"/>
                <a:cs typeface="Times New Roman" panose="02020603050405020304" pitchFamily="18" charset="0"/>
              </a:rPr>
              <a:t>Tường</a:t>
            </a:r>
            <a:r>
              <a:rPr lang="en-US" sz="2000" dirty="0" smtClean="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Giáo</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viên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hướng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dẫn</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TS. </a:t>
            </a:r>
            <a:r>
              <a:rPr lang="en-US" sz="2000" dirty="0" err="1" smtClean="0">
                <a:latin typeface="Times New Roman" panose="02020603050405020304" pitchFamily="18" charset="0"/>
                <a:cs typeface="Times New Roman" panose="02020603050405020304" pitchFamily="18" charset="0"/>
              </a:rPr>
              <a:t>Đinh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Bá</a:t>
            </a:r>
            <a:r>
              <a:rPr lang="en-US" sz="2000" dirty="0" smtClean="0">
                <a:latin typeface="Times New Roman" panose="02020603050405020304" pitchFamily="18" charset="0"/>
                <a:cs typeface="Times New Roman" panose="02020603050405020304" pitchFamily="18" charset="0"/>
              </a:rPr>
              <a:t> Tiến</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671542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10</a:t>
            </a:fld>
            <a:endParaRPr lang="en-US" sz="1600"/>
          </a:p>
        </p:txBody>
      </p:sp>
      <p:sp>
        <p:nvSpPr>
          <p:cNvPr id="6" name="TextBox 5"/>
          <p:cNvSpPr txBox="1"/>
          <p:nvPr/>
        </p:nvSpPr>
        <p:spPr>
          <a:xfrm>
            <a:off x="2027743" y="1019604"/>
            <a:ext cx="2976519"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Các</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vấn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đề</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khó</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khăn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và</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giải</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pháp</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4469782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latin typeface="Times New Roman" panose="02020603050405020304" pitchFamily="18" charset="0"/>
                <a:cs typeface="Times New Roman" panose="02020603050405020304" pitchFamily="18" charset="0"/>
              </a:rPr>
              <a:t>11</a:t>
            </a:fld>
            <a:endParaRPr lang="en-US" sz="1600">
              <a:latin typeface="Times New Roman" panose="02020603050405020304" pitchFamily="18" charset="0"/>
              <a:cs typeface="Times New Roman" panose="02020603050405020304" pitchFamily="18" charset="0"/>
            </a:endParaRPr>
          </a:p>
        </p:txBody>
      </p:sp>
      <p:sp>
        <p:nvSpPr>
          <p:cNvPr id="4" name="TextBox 3"/>
          <p:cNvSpPr txBox="1"/>
          <p:nvPr/>
        </p:nvSpPr>
        <p:spPr>
          <a:xfrm>
            <a:off x="1205471" y="1617081"/>
            <a:ext cx="3643952"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Cơ sở dữ liệu:</a:t>
            </a:r>
          </a:p>
        </p:txBody>
      </p:sp>
      <p:graphicFrame>
        <p:nvGraphicFramePr>
          <p:cNvPr id="3" name="Table 2"/>
          <p:cNvGraphicFramePr>
            <a:graphicFrameLocks noGrp="1"/>
          </p:cNvGraphicFramePr>
          <p:nvPr>
            <p:extLst>
              <p:ext uri="{D42A27DB-BD31-4B8C-83A1-F6EECF244321}">
                <p14:modId xmlns:p14="http://schemas.microsoft.com/office/powerpoint/2010/main" val="2435025776"/>
              </p:ext>
            </p:extLst>
          </p:nvPr>
        </p:nvGraphicFramePr>
        <p:xfrm>
          <a:off x="4313745" y="2944011"/>
          <a:ext cx="1991360" cy="2239665"/>
        </p:xfrm>
        <a:graphic>
          <a:graphicData uri="http://schemas.openxmlformats.org/drawingml/2006/table">
            <a:tbl>
              <a:tblPr firstRow="1" bandRow="1">
                <a:tableStyleId>{B301B821-A1FF-4177-AEE7-76D212191A09}</a:tableStyleId>
              </a:tblPr>
              <a:tblGrid>
                <a:gridCol w="913130"/>
                <a:gridCol w="1078230"/>
              </a:tblGrid>
              <a:tr h="447933">
                <a:tc>
                  <a:txBody>
                    <a:bodyPr/>
                    <a:lstStyle/>
                    <a:p>
                      <a:r>
                        <a:rPr lang="en-US" b="0" smtClean="0">
                          <a:solidFill>
                            <a:schemeClr val="tx1"/>
                          </a:solidFill>
                          <a:latin typeface="Times New Roman" panose="02020603050405020304" pitchFamily="18" charset="0"/>
                          <a:cs typeface="Times New Roman" panose="02020603050405020304" pitchFamily="18" charset="0"/>
                        </a:rPr>
                        <a:t>UserID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mtClean="0">
                          <a:solidFill>
                            <a:schemeClr val="tx1"/>
                          </a:solidFill>
                          <a:latin typeface="Times New Roman" panose="02020603050405020304" pitchFamily="18" charset="0"/>
                          <a:cs typeface="Times New Roman" panose="02020603050405020304" pitchFamily="18" charset="0"/>
                        </a:rPr>
                        <a:t>FriendID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B</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C</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D</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Y</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Z</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89199522"/>
              </p:ext>
            </p:extLst>
          </p:nvPr>
        </p:nvGraphicFramePr>
        <p:xfrm>
          <a:off x="1690709" y="2805173"/>
          <a:ext cx="1934956" cy="2743248"/>
        </p:xfrm>
        <a:graphic>
          <a:graphicData uri="http://schemas.openxmlformats.org/drawingml/2006/table">
            <a:tbl>
              <a:tblPr firstRow="1" bandRow="1">
                <a:tableStyleId>{B301B821-A1FF-4177-AEE7-76D212191A09}</a:tableStyleId>
              </a:tblPr>
              <a:tblGrid>
                <a:gridCol w="767080"/>
                <a:gridCol w="1167876"/>
              </a:tblGrid>
              <a:tr h="457208">
                <a:tc>
                  <a:txBody>
                    <a:bodyPr/>
                    <a:lstStyle/>
                    <a:p>
                      <a:r>
                        <a:rPr lang="en-US" sz="2400" b="0" smtClean="0">
                          <a:solidFill>
                            <a:schemeClr val="tx1"/>
                          </a:solidFill>
                          <a:latin typeface="Times New Roman" panose="02020603050405020304" pitchFamily="18" charset="0"/>
                          <a:cs typeface="Times New Roman" panose="02020603050405020304" pitchFamily="18" charset="0"/>
                        </a:rPr>
                        <a:t>Key</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0" smtClean="0">
                          <a:solidFill>
                            <a:schemeClr val="tx1"/>
                          </a:solidFill>
                          <a:latin typeface="Times New Roman" panose="02020603050405020304" pitchFamily="18" charset="0"/>
                          <a:cs typeface="Times New Roman" panose="02020603050405020304" pitchFamily="18" charset="0"/>
                        </a:rPr>
                        <a:t>Value</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Tường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B</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Ngọc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Hoàng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Z</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Nam</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Right Arrow 7"/>
          <p:cNvSpPr/>
          <p:nvPr/>
        </p:nvSpPr>
        <p:spPr>
          <a:xfrm>
            <a:off x="3690851" y="3773978"/>
            <a:ext cx="498764" cy="257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Callout 9"/>
          <p:cNvSpPr/>
          <p:nvPr/>
        </p:nvSpPr>
        <p:spPr>
          <a:xfrm>
            <a:off x="6469154" y="1129300"/>
            <a:ext cx="3745129" cy="1496290"/>
          </a:xfrm>
          <a:prstGeom prst="cloudCallout">
            <a:avLst>
              <a:gd name="adj1" fmla="val -69519"/>
              <a:gd name="adj2" fmla="val 536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Ngọc không quen Nam. Ngọc cần thông qua ai để biết Nam?</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6700298" y="264663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A</a:t>
            </a:r>
            <a:endParaRPr lang="en-US">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8115075" y="264663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B</a:t>
            </a:r>
            <a:endParaRPr lang="en-US">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6700298" y="407436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E</a:t>
            </a:r>
            <a:endParaRPr lang="en-US">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6700298" y="5502099"/>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I</a:t>
            </a:r>
            <a:endParaRPr lang="en-US">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9496599" y="407436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D</a:t>
            </a:r>
            <a:endParaRPr lang="en-US">
              <a:solidFill>
                <a:schemeClr val="tx1"/>
              </a:solidFill>
              <a:latin typeface="Times New Roman" panose="02020603050405020304" pitchFamily="18" charset="0"/>
              <a:cs typeface="Times New Roman" panose="02020603050405020304" pitchFamily="18" charset="0"/>
            </a:endParaRPr>
          </a:p>
        </p:txBody>
      </p:sp>
      <p:sp>
        <p:nvSpPr>
          <p:cNvPr id="17" name="Oval 16"/>
          <p:cNvSpPr/>
          <p:nvPr/>
        </p:nvSpPr>
        <p:spPr>
          <a:xfrm>
            <a:off x="8115075" y="407816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F</a:t>
            </a:r>
            <a:endParaRPr lang="en-US">
              <a:solidFill>
                <a:schemeClr val="tx1"/>
              </a:solidFill>
              <a:latin typeface="Times New Roman" panose="02020603050405020304" pitchFamily="18" charset="0"/>
              <a:cs typeface="Times New Roman" panose="02020603050405020304" pitchFamily="18" charset="0"/>
            </a:endParaRPr>
          </a:p>
        </p:txBody>
      </p:sp>
      <p:sp>
        <p:nvSpPr>
          <p:cNvPr id="18" name="Oval 17"/>
          <p:cNvSpPr/>
          <p:nvPr/>
        </p:nvSpPr>
        <p:spPr>
          <a:xfrm>
            <a:off x="9534630" y="264222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C</a:t>
            </a:r>
            <a:endParaRPr lang="en-US">
              <a:solidFill>
                <a:schemeClr val="tx1"/>
              </a:solidFill>
              <a:latin typeface="Times New Roman" panose="02020603050405020304" pitchFamily="18" charset="0"/>
              <a:cs typeface="Times New Roman" panose="02020603050405020304" pitchFamily="18" charset="0"/>
            </a:endParaRPr>
          </a:p>
        </p:txBody>
      </p:sp>
      <p:sp>
        <p:nvSpPr>
          <p:cNvPr id="19" name="Oval 18"/>
          <p:cNvSpPr/>
          <p:nvPr/>
        </p:nvSpPr>
        <p:spPr>
          <a:xfrm>
            <a:off x="9482764" y="5502097"/>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M</a:t>
            </a:r>
            <a:endParaRPr lang="en-US">
              <a:solidFill>
                <a:schemeClr val="tx1"/>
              </a:solidFill>
              <a:latin typeface="Times New Roman" panose="02020603050405020304" pitchFamily="18" charset="0"/>
              <a:cs typeface="Times New Roman" panose="02020603050405020304" pitchFamily="18" charset="0"/>
            </a:endParaRPr>
          </a:p>
        </p:txBody>
      </p:sp>
      <p:sp>
        <p:nvSpPr>
          <p:cNvPr id="20" name="Oval 19"/>
          <p:cNvSpPr/>
          <p:nvPr/>
        </p:nvSpPr>
        <p:spPr>
          <a:xfrm>
            <a:off x="8115075" y="550209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U</a:t>
            </a:r>
            <a:endParaRPr lang="en-US">
              <a:solidFill>
                <a:schemeClr val="tx1"/>
              </a:solidFill>
              <a:latin typeface="Times New Roman" panose="02020603050405020304" pitchFamily="18" charset="0"/>
              <a:cs typeface="Times New Roman" panose="02020603050405020304" pitchFamily="18" charset="0"/>
            </a:endParaRPr>
          </a:p>
        </p:txBody>
      </p:sp>
      <p:sp>
        <p:nvSpPr>
          <p:cNvPr id="21" name="Oval 20"/>
          <p:cNvSpPr/>
          <p:nvPr/>
        </p:nvSpPr>
        <p:spPr>
          <a:xfrm>
            <a:off x="11263301" y="4902345"/>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22" name="Oval 21"/>
          <p:cNvSpPr/>
          <p:nvPr/>
        </p:nvSpPr>
        <p:spPr>
          <a:xfrm>
            <a:off x="11263301" y="3175712"/>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0563852" y="4074367"/>
            <a:ext cx="792743"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24" name="Straight Connector 23"/>
          <p:cNvCxnSpPr>
            <a:stCxn id="12" idx="6"/>
            <a:endCxn id="13" idx="2"/>
          </p:cNvCxnSpPr>
          <p:nvPr/>
        </p:nvCxnSpPr>
        <p:spPr>
          <a:xfrm>
            <a:off x="7431818" y="2996353"/>
            <a:ext cx="683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4" idx="6"/>
            <a:endCxn id="17" idx="2"/>
          </p:cNvCxnSpPr>
          <p:nvPr/>
        </p:nvCxnSpPr>
        <p:spPr>
          <a:xfrm>
            <a:off x="7431818" y="4424085"/>
            <a:ext cx="683257" cy="3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5"/>
          </p:cNvCxnSpPr>
          <p:nvPr/>
        </p:nvCxnSpPr>
        <p:spPr>
          <a:xfrm>
            <a:off x="7324689" y="3243640"/>
            <a:ext cx="1014024" cy="858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5" idx="6"/>
            <a:endCxn id="20" idx="2"/>
          </p:cNvCxnSpPr>
          <p:nvPr/>
        </p:nvCxnSpPr>
        <p:spPr>
          <a:xfrm flipV="1">
            <a:off x="7431818" y="5851816"/>
            <a:ext cx="68325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7"/>
            <a:endCxn id="17" idx="3"/>
          </p:cNvCxnSpPr>
          <p:nvPr/>
        </p:nvCxnSpPr>
        <p:spPr>
          <a:xfrm flipV="1">
            <a:off x="7324689" y="4675173"/>
            <a:ext cx="897515" cy="92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6"/>
            <a:endCxn id="18" idx="2"/>
          </p:cNvCxnSpPr>
          <p:nvPr/>
        </p:nvCxnSpPr>
        <p:spPr>
          <a:xfrm flipV="1">
            <a:off x="8846595" y="2991943"/>
            <a:ext cx="688035" cy="4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6"/>
            <a:endCxn id="19" idx="1"/>
          </p:cNvCxnSpPr>
          <p:nvPr/>
        </p:nvCxnSpPr>
        <p:spPr>
          <a:xfrm>
            <a:off x="8846595" y="4427886"/>
            <a:ext cx="743298" cy="1176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6"/>
            <a:endCxn id="16" idx="4"/>
          </p:cNvCxnSpPr>
          <p:nvPr/>
        </p:nvCxnSpPr>
        <p:spPr>
          <a:xfrm flipV="1">
            <a:off x="8846595" y="4773802"/>
            <a:ext cx="1015764" cy="107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6"/>
            <a:endCxn id="16" idx="1"/>
          </p:cNvCxnSpPr>
          <p:nvPr/>
        </p:nvCxnSpPr>
        <p:spPr>
          <a:xfrm>
            <a:off x="7431818" y="2996353"/>
            <a:ext cx="2171910" cy="1180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8" idx="5"/>
            <a:endCxn id="23" idx="1"/>
          </p:cNvCxnSpPr>
          <p:nvPr/>
        </p:nvCxnSpPr>
        <p:spPr>
          <a:xfrm>
            <a:off x="10159021" y="3239230"/>
            <a:ext cx="404831" cy="1112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9" idx="7"/>
            <a:endCxn id="23" idx="1"/>
          </p:cNvCxnSpPr>
          <p:nvPr/>
        </p:nvCxnSpPr>
        <p:spPr>
          <a:xfrm flipV="1">
            <a:off x="10107155" y="4351366"/>
            <a:ext cx="456697" cy="1253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3" idx="1"/>
          </p:cNvCxnSpPr>
          <p:nvPr/>
        </p:nvCxnSpPr>
        <p:spPr>
          <a:xfrm flipV="1">
            <a:off x="10563852" y="3795298"/>
            <a:ext cx="864524" cy="556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2" idx="4"/>
            <a:endCxn id="21" idx="0"/>
          </p:cNvCxnSpPr>
          <p:nvPr/>
        </p:nvCxnSpPr>
        <p:spPr>
          <a:xfrm>
            <a:off x="11629061" y="3875147"/>
            <a:ext cx="0" cy="1027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3" idx="5"/>
            <a:endCxn id="16" idx="0"/>
          </p:cNvCxnSpPr>
          <p:nvPr/>
        </p:nvCxnSpPr>
        <p:spPr>
          <a:xfrm>
            <a:off x="8739466" y="3243640"/>
            <a:ext cx="1122893" cy="83072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ight Arrow 39"/>
          <p:cNvSpPr/>
          <p:nvPr/>
        </p:nvSpPr>
        <p:spPr>
          <a:xfrm>
            <a:off x="6343138" y="3763151"/>
            <a:ext cx="540689" cy="268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156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arn(inVertic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arn(inVertical)">
                                      <p:cBhvr>
                                        <p:cTn id="34" dur="500"/>
                                        <p:tgtEl>
                                          <p:spTgt spid="1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barn(inVertical)">
                                      <p:cBhvr>
                                        <p:cTn id="55" dur="500"/>
                                        <p:tgtEl>
                                          <p:spTgt spid="2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arn(inVertical)">
                                      <p:cBhvr>
                                        <p:cTn id="58" dur="500"/>
                                        <p:tgtEl>
                                          <p:spTgt spid="2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arn(inVertical)">
                                      <p:cBhvr>
                                        <p:cTn id="61" dur="500"/>
                                        <p:tgtEl>
                                          <p:spTgt spid="22"/>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arn(inVertical)">
                                      <p:cBhvr>
                                        <p:cTn id="64" dur="500"/>
                                        <p:tgtEl>
                                          <p:spTgt spid="23"/>
                                        </p:tgtEl>
                                      </p:cBhvr>
                                    </p:animEffect>
                                  </p:childTnLst>
                                </p:cTn>
                              </p:par>
                              <p:par>
                                <p:cTn id="65" presetID="16" presetClass="entr" presetSubtype="21"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arn(inVertical)">
                                      <p:cBhvr>
                                        <p:cTn id="67" dur="500"/>
                                        <p:tgtEl>
                                          <p:spTgt spid="24"/>
                                        </p:tgtEl>
                                      </p:cBhvr>
                                    </p:animEffect>
                                  </p:childTnLst>
                                </p:cTn>
                              </p:par>
                              <p:par>
                                <p:cTn id="68" presetID="16" presetClass="entr" presetSubtype="21"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barn(inVertical)">
                                      <p:cBhvr>
                                        <p:cTn id="70" dur="500"/>
                                        <p:tgtEl>
                                          <p:spTgt spid="25"/>
                                        </p:tgtEl>
                                      </p:cBhvr>
                                    </p:animEffect>
                                  </p:childTnLst>
                                </p:cTn>
                              </p:par>
                              <p:par>
                                <p:cTn id="71" presetID="16" presetClass="entr" presetSubtype="2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barn(inVertical)">
                                      <p:cBhvr>
                                        <p:cTn id="73" dur="500"/>
                                        <p:tgtEl>
                                          <p:spTgt spid="26"/>
                                        </p:tgtEl>
                                      </p:cBhvr>
                                    </p:animEffect>
                                  </p:childTnLst>
                                </p:cTn>
                              </p:par>
                              <p:par>
                                <p:cTn id="74" presetID="16" presetClass="entr" presetSubtype="21" fill="hold"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par>
                                <p:cTn id="77" presetID="16" presetClass="entr" presetSubtype="21"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barn(inVertical)">
                                      <p:cBhvr>
                                        <p:cTn id="79" dur="500"/>
                                        <p:tgtEl>
                                          <p:spTgt spid="28"/>
                                        </p:tgtEl>
                                      </p:cBhvr>
                                    </p:animEffect>
                                  </p:childTnLst>
                                </p:cTn>
                              </p:par>
                              <p:par>
                                <p:cTn id="80" presetID="16" presetClass="entr" presetSubtype="21"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barn(inVertical)">
                                      <p:cBhvr>
                                        <p:cTn id="82" dur="500"/>
                                        <p:tgtEl>
                                          <p:spTgt spid="29"/>
                                        </p:tgtEl>
                                      </p:cBhvr>
                                    </p:animEffect>
                                  </p:childTnLst>
                                </p:cTn>
                              </p:par>
                              <p:par>
                                <p:cTn id="83" presetID="16" presetClass="entr" presetSubtype="21"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barn(inVertical)">
                                      <p:cBhvr>
                                        <p:cTn id="85" dur="500"/>
                                        <p:tgtEl>
                                          <p:spTgt spid="30"/>
                                        </p:tgtEl>
                                      </p:cBhvr>
                                    </p:animEffect>
                                  </p:childTnLst>
                                </p:cTn>
                              </p:par>
                              <p:par>
                                <p:cTn id="86" presetID="16" presetClass="entr" presetSubtype="21" fill="hold"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barn(inVertical)">
                                      <p:cBhvr>
                                        <p:cTn id="88" dur="500"/>
                                        <p:tgtEl>
                                          <p:spTgt spid="31"/>
                                        </p:tgtEl>
                                      </p:cBhvr>
                                    </p:animEffect>
                                  </p:childTnLst>
                                </p:cTn>
                              </p:par>
                              <p:par>
                                <p:cTn id="89" presetID="16" presetClass="entr" presetSubtype="21"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arn(inVertical)">
                                      <p:cBhvr>
                                        <p:cTn id="91" dur="500"/>
                                        <p:tgtEl>
                                          <p:spTgt spid="32"/>
                                        </p:tgtEl>
                                      </p:cBhvr>
                                    </p:animEffect>
                                  </p:childTnLst>
                                </p:cTn>
                              </p:par>
                              <p:par>
                                <p:cTn id="92" presetID="16" presetClass="entr" presetSubtype="21"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barn(inVertical)">
                                      <p:cBhvr>
                                        <p:cTn id="94" dur="500"/>
                                        <p:tgtEl>
                                          <p:spTgt spid="33"/>
                                        </p:tgtEl>
                                      </p:cBhvr>
                                    </p:animEffect>
                                  </p:childTnLst>
                                </p:cTn>
                              </p:par>
                              <p:par>
                                <p:cTn id="95" presetID="16" presetClass="entr" presetSubtype="21"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barn(inVertical)">
                                      <p:cBhvr>
                                        <p:cTn id="97" dur="500"/>
                                        <p:tgtEl>
                                          <p:spTgt spid="34"/>
                                        </p:tgtEl>
                                      </p:cBhvr>
                                    </p:animEffect>
                                  </p:childTnLst>
                                </p:cTn>
                              </p:par>
                              <p:par>
                                <p:cTn id="98" presetID="16" presetClass="entr" presetSubtype="21" fill="hold"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barn(inVertical)">
                                      <p:cBhvr>
                                        <p:cTn id="100" dur="500"/>
                                        <p:tgtEl>
                                          <p:spTgt spid="35"/>
                                        </p:tgtEl>
                                      </p:cBhvr>
                                    </p:animEffect>
                                  </p:childTnLst>
                                </p:cTn>
                              </p:par>
                              <p:par>
                                <p:cTn id="101" presetID="16" presetClass="entr" presetSubtype="21"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barn(inVertical)">
                                      <p:cBhvr>
                                        <p:cTn id="103" dur="500"/>
                                        <p:tgtEl>
                                          <p:spTgt spid="36"/>
                                        </p:tgtEl>
                                      </p:cBhvr>
                                    </p:animEffect>
                                  </p:childTnLst>
                                </p:cTn>
                              </p:par>
                              <p:par>
                                <p:cTn id="104" presetID="16" presetClass="entr" presetSubtype="21" fill="hold"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barn(inVertical)">
                                      <p:cBhvr>
                                        <p:cTn id="106" dur="500"/>
                                        <p:tgtEl>
                                          <p:spTgt spid="37"/>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barn(inVertical)">
                                      <p:cBhvr>
                                        <p:cTn id="10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animBg="1"/>
      <p:bldP spid="10"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12</a:t>
            </a:fld>
            <a:endParaRPr lang="en-US"/>
          </a:p>
        </p:txBody>
      </p:sp>
      <p:pic>
        <p:nvPicPr>
          <p:cNvPr id="1026" name="Picture 2" descr="http://i.msdn.microsoft.com/dynimg/IC962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135" y="2165583"/>
            <a:ext cx="6948229" cy="40707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669281" y="6415547"/>
            <a:ext cx="6522719" cy="369332"/>
          </a:xfrm>
          <a:prstGeom prst="rect">
            <a:avLst/>
          </a:prstGeom>
          <a:noFill/>
        </p:spPr>
        <p:txBody>
          <a:bodyPr wrap="square" rtlCol="0">
            <a:spAutoFit/>
          </a:bodyPr>
          <a:lstStyle/>
          <a:p>
            <a:r>
              <a:rPr lang="en-US" dirty="0" err="1" smtClean="0"/>
              <a:t>Nguồn</a:t>
            </a:r>
            <a:r>
              <a:rPr lang="en-US" dirty="0" smtClean="0"/>
              <a:t>: </a:t>
            </a:r>
            <a:r>
              <a:rPr lang="en-US" dirty="0" smtClean="0">
                <a:hlinkClick r:id="rId4"/>
              </a:rPr>
              <a:t>http</a:t>
            </a:r>
            <a:r>
              <a:rPr lang="en-US" dirty="0">
                <a:hlinkClick r:id="rId4"/>
              </a:rPr>
              <a:t>://</a:t>
            </a:r>
            <a:r>
              <a:rPr lang="en-US" dirty="0" smtClean="0">
                <a:hlinkClick r:id="rId4"/>
              </a:rPr>
              <a:t>i.msdn.microsoft.com/dynimg/IC96238.jpg</a:t>
            </a:r>
            <a:endParaRPr lang="en-US" dirty="0" smtClean="0"/>
          </a:p>
        </p:txBody>
      </p:sp>
      <p:sp>
        <p:nvSpPr>
          <p:cNvPr id="11" name="TextBox 10"/>
          <p:cNvSpPr txBox="1"/>
          <p:nvPr/>
        </p:nvSpPr>
        <p:spPr>
          <a:xfrm>
            <a:off x="1205471" y="1617081"/>
            <a:ext cx="4729816"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Thiết</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kế</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lưu</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trữ</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địa</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điểm</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7459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14" name="TextBox 13"/>
          <p:cNvSpPr txBox="1"/>
          <p:nvPr/>
        </p:nvSpPr>
        <p:spPr>
          <a:xfrm>
            <a:off x="1205471" y="1617081"/>
            <a:ext cx="3682413"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Xây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dựng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máy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chủ</a:t>
            </a:r>
            <a:r>
              <a:rPr lang="en-US" sz="3000" dirty="0" smtClean="0">
                <a:solidFill>
                  <a:srgbClr val="0070C0"/>
                </a:solidFill>
                <a:latin typeface="Times New Roman" panose="02020603050405020304" pitchFamily="18" charset="0"/>
                <a:cs typeface="Times New Roman" panose="02020603050405020304" pitchFamily="18" charset="0"/>
              </a:rPr>
              <a:t>:</a:t>
            </a:r>
          </a:p>
        </p:txBody>
      </p:sp>
      <p:sp>
        <p:nvSpPr>
          <p:cNvPr id="2" name="Slide Number Placeholder 1"/>
          <p:cNvSpPr>
            <a:spLocks noGrp="1"/>
          </p:cNvSpPr>
          <p:nvPr>
            <p:ph type="sldNum" sz="quarter" idx="12"/>
          </p:nvPr>
        </p:nvSpPr>
        <p:spPr/>
        <p:txBody>
          <a:bodyPr/>
          <a:lstStyle/>
          <a:p>
            <a:fld id="{CA8D9AD5-F248-4919-864A-CFD76CC027D6}" type="slidenum">
              <a:rPr lang="en-US" smtClean="0"/>
              <a:t>13</a:t>
            </a:fld>
            <a:endParaRPr lang="en-US"/>
          </a:p>
        </p:txBody>
      </p:sp>
      <p:pic>
        <p:nvPicPr>
          <p:cNvPr id="1032"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528" y="161206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7805" y="2516781"/>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528" y="4976649"/>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icons.veryicon.com/png/Application/Long%20Shadow%20Media/Mobile%20Smartphon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7805" y="374275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computerassistance.co.uk/web-design/wp-content/uploads/2014/07/saas-lar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6817" y="2895650"/>
            <a:ext cx="2208000" cy="1828800"/>
          </a:xfrm>
          <a:prstGeom prst="rect">
            <a:avLst/>
          </a:prstGeom>
          <a:noFill/>
          <a:extLst>
            <a:ext uri="{909E8E84-426E-40DD-AFC4-6F175D3DCCD1}">
              <a14:hiddenFill xmlns:a14="http://schemas.microsoft.com/office/drawing/2010/main">
                <a:solidFill>
                  <a:srgbClr val="FFFFFF"/>
                </a:solidFill>
              </a14:hiddenFill>
            </a:ext>
          </a:extLst>
        </p:spPr>
      </p:pic>
      <p:cxnSp>
        <p:nvCxnSpPr>
          <p:cNvPr id="1025" name="Đường kết nối Mũi tên Thẳng 1024"/>
          <p:cNvCxnSpPr>
            <a:stCxn id="1032" idx="3"/>
            <a:endCxn id="1034" idx="0"/>
          </p:cNvCxnSpPr>
          <p:nvPr/>
        </p:nvCxnSpPr>
        <p:spPr>
          <a:xfrm>
            <a:off x="6483928" y="2069267"/>
            <a:ext cx="3686889" cy="82638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8" name="Đường kết nối Mũi tên Thẳng 1027"/>
          <p:cNvCxnSpPr>
            <a:stCxn id="10" idx="3"/>
            <a:endCxn id="1034" idx="1"/>
          </p:cNvCxnSpPr>
          <p:nvPr/>
        </p:nvCxnSpPr>
        <p:spPr>
          <a:xfrm>
            <a:off x="5162205" y="2973981"/>
            <a:ext cx="3904612" cy="83606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1" name="Đường kết nối Mũi tên Thẳng 1030"/>
          <p:cNvCxnSpPr>
            <a:stCxn id="12" idx="3"/>
            <a:endCxn id="1034" idx="1"/>
          </p:cNvCxnSpPr>
          <p:nvPr/>
        </p:nvCxnSpPr>
        <p:spPr>
          <a:xfrm flipV="1">
            <a:off x="5162205" y="3810050"/>
            <a:ext cx="3904612" cy="38990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5" name="Đường kết nối Mũi tên Thẳng 1034"/>
          <p:cNvCxnSpPr>
            <a:stCxn id="11" idx="3"/>
            <a:endCxn id="1034" idx="2"/>
          </p:cNvCxnSpPr>
          <p:nvPr/>
        </p:nvCxnSpPr>
        <p:spPr>
          <a:xfrm flipV="1">
            <a:off x="6483928" y="4724450"/>
            <a:ext cx="3686889" cy="70939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2"/>
          <p:cNvSpPr txBox="1"/>
          <p:nvPr/>
        </p:nvSpPr>
        <p:spPr>
          <a:xfrm>
            <a:off x="4705005" y="6230084"/>
            <a:ext cx="7486996" cy="646331"/>
          </a:xfrm>
          <a:prstGeom prst="rect">
            <a:avLst/>
          </a:prstGeom>
          <a:noFill/>
        </p:spPr>
        <p:txBody>
          <a:bodyPr wrap="square" rtlCol="0">
            <a:spAutoFit/>
          </a:bodyPr>
          <a:lstStyle/>
          <a:p>
            <a:r>
              <a:rPr lang="en-US" dirty="0" err="1"/>
              <a:t>Nguồn</a:t>
            </a:r>
            <a:r>
              <a:rPr lang="en-US" dirty="0" smtClean="0"/>
              <a:t>: </a:t>
            </a:r>
            <a:r>
              <a:rPr lang="en-US" dirty="0" smtClean="0">
                <a:hlinkClick r:id="rId5"/>
              </a:rPr>
              <a:t>http</a:t>
            </a:r>
            <a:r>
              <a:rPr lang="en-US" dirty="0">
                <a:hlinkClick r:id="rId5"/>
              </a:rPr>
              <a:t>://</a:t>
            </a:r>
            <a:r>
              <a:rPr lang="en-US" dirty="0" smtClean="0">
                <a:hlinkClick r:id="rId5"/>
              </a:rPr>
              <a:t>www.computerassistance.co.uk/web-design/wp-content/uploads/2014/07/saas-large.png</a:t>
            </a:r>
            <a:endParaRPr lang="en-US" dirty="0" smtClean="0"/>
          </a:p>
        </p:txBody>
      </p:sp>
    </p:spTree>
    <p:extLst>
      <p:ext uri="{BB962C8B-B14F-4D97-AF65-F5344CB8AC3E}">
        <p14:creationId xmlns:p14="http://schemas.microsoft.com/office/powerpoint/2010/main" val="16732988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5"/>
                                        </p:tgtEl>
                                        <p:attrNameLst>
                                          <p:attrName>style.visibility</p:attrName>
                                        </p:attrNameLst>
                                      </p:cBhvr>
                                      <p:to>
                                        <p:strVal val="visible"/>
                                      </p:to>
                                    </p:set>
                                    <p:animEffect transition="in" filter="barn(inVertical)">
                                      <p:cBhvr>
                                        <p:cTn id="12" dur="500"/>
                                        <p:tgtEl>
                                          <p:spTgt spid="1025"/>
                                        </p:tgtEl>
                                      </p:cBhvr>
                                    </p:animEffect>
                                  </p:childTnLst>
                                </p:cTn>
                              </p:par>
                              <p:par>
                                <p:cTn id="13" presetID="16" presetClass="entr" presetSubtype="21"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animEffect transition="in" filter="barn(inVertical)">
                                      <p:cBhvr>
                                        <p:cTn id="15" dur="500"/>
                                        <p:tgtEl>
                                          <p:spTgt spid="1032"/>
                                        </p:tgtEl>
                                      </p:cBhvr>
                                    </p:animEffect>
                                  </p:childTnLst>
                                </p:cTn>
                              </p:par>
                              <p:par>
                                <p:cTn id="16" presetID="16" presetClass="entr" presetSubtype="2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barn(inVertical)">
                                      <p:cBhvr>
                                        <p:cTn id="21" dur="500"/>
                                        <p:tgtEl>
                                          <p:spTgt spid="1028"/>
                                        </p:tgtEl>
                                      </p:cBhvr>
                                    </p:animEffect>
                                  </p:childTnLst>
                                </p:cTn>
                              </p:par>
                              <p:par>
                                <p:cTn id="22" presetID="16" presetClass="entr" presetSubtype="21" fill="hold" nodeType="withEffect">
                                  <p:stCondLst>
                                    <p:cond delay="0"/>
                                  </p:stCondLst>
                                  <p:childTnLst>
                                    <p:set>
                                      <p:cBhvr>
                                        <p:cTn id="23" dur="1" fill="hold">
                                          <p:stCondLst>
                                            <p:cond delay="0"/>
                                          </p:stCondLst>
                                        </p:cTn>
                                        <p:tgtEl>
                                          <p:spTgt spid="1031"/>
                                        </p:tgtEl>
                                        <p:attrNameLst>
                                          <p:attrName>style.visibility</p:attrName>
                                        </p:attrNameLst>
                                      </p:cBhvr>
                                      <p:to>
                                        <p:strVal val="visible"/>
                                      </p:to>
                                    </p:set>
                                    <p:animEffect transition="in" filter="barn(inVertical)">
                                      <p:cBhvr>
                                        <p:cTn id="24" dur="500"/>
                                        <p:tgtEl>
                                          <p:spTgt spid="1031"/>
                                        </p:tgtEl>
                                      </p:cBhvr>
                                    </p:animEffect>
                                  </p:childTnLst>
                                </p:cTn>
                              </p:par>
                              <p:par>
                                <p:cTn id="25" presetID="16" presetClass="entr" presetSubtype="21"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par>
                                <p:cTn id="31" presetID="16" presetClass="entr" presetSubtype="21" fill="hold" nodeType="withEffect">
                                  <p:stCondLst>
                                    <p:cond delay="0"/>
                                  </p:stCondLst>
                                  <p:childTnLst>
                                    <p:set>
                                      <p:cBhvr>
                                        <p:cTn id="32" dur="1" fill="hold">
                                          <p:stCondLst>
                                            <p:cond delay="0"/>
                                          </p:stCondLst>
                                        </p:cTn>
                                        <p:tgtEl>
                                          <p:spTgt spid="1035"/>
                                        </p:tgtEl>
                                        <p:attrNameLst>
                                          <p:attrName>style.visibility</p:attrName>
                                        </p:attrNameLst>
                                      </p:cBhvr>
                                      <p:to>
                                        <p:strVal val="visible"/>
                                      </p:to>
                                    </p:set>
                                    <p:animEffect transition="in" filter="barn(inVertical)">
                                      <p:cBhvr>
                                        <p:cTn id="33" dur="500"/>
                                        <p:tgtEl>
                                          <p:spTgt spid="1035"/>
                                        </p:tgtEl>
                                      </p:cBhvr>
                                    </p:animEffect>
                                  </p:childTnLst>
                                </p:cTn>
                              </p:par>
                              <p:par>
                                <p:cTn id="34" presetID="16" presetClass="entr" presetSubtype="21" fill="hold" nodeType="withEffect">
                                  <p:stCondLst>
                                    <p:cond delay="0"/>
                                  </p:stCondLst>
                                  <p:childTnLst>
                                    <p:set>
                                      <p:cBhvr>
                                        <p:cTn id="35" dur="1" fill="hold">
                                          <p:stCondLst>
                                            <p:cond delay="0"/>
                                          </p:stCondLst>
                                        </p:cTn>
                                        <p:tgtEl>
                                          <p:spTgt spid="1034"/>
                                        </p:tgtEl>
                                        <p:attrNameLst>
                                          <p:attrName>style.visibility</p:attrName>
                                        </p:attrNameLst>
                                      </p:cBhvr>
                                      <p:to>
                                        <p:strVal val="visible"/>
                                      </p:to>
                                    </p:set>
                                    <p:animEffect transition="in" filter="barn(inVertical)">
                                      <p:cBhvr>
                                        <p:cTn id="36" dur="500"/>
                                        <p:tgtEl>
                                          <p:spTgt spid="1034"/>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arn(inVertical)">
                                      <p:cBhvr>
                                        <p:cTn id="3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dirty="0" smtClean="0">
                <a:solidFill>
                  <a:schemeClr val="accent1"/>
                </a:solidFill>
                <a:latin typeface="Times New Roman" panose="02020603050405020304" pitchFamily="18" charset="0"/>
                <a:cs typeface="Times New Roman" panose="02020603050405020304" pitchFamily="18" charset="0"/>
              </a:rPr>
              <a:t>3. </a:t>
            </a:r>
            <a:r>
              <a:rPr lang="en-US" sz="4800" dirty="0" err="1" smtClean="0">
                <a:solidFill>
                  <a:schemeClr val="accent1"/>
                </a:solidFill>
                <a:latin typeface="Times New Roman" panose="02020603050405020304" pitchFamily="18" charset="0"/>
                <a:cs typeface="Times New Roman" panose="02020603050405020304" pitchFamily="18" charset="0"/>
              </a:rPr>
              <a:t>Khó</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khăn</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giải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pháp</a:t>
            </a:r>
            <a:endParaRPr lang="en-US" sz="4800" b="1" dirty="0">
              <a:solidFill>
                <a:schemeClr val="accent1"/>
              </a:solidFill>
            </a:endParaRPr>
          </a:p>
        </p:txBody>
      </p:sp>
      <p:sp>
        <p:nvSpPr>
          <p:cNvPr id="14" name="TextBox 13"/>
          <p:cNvSpPr txBox="1"/>
          <p:nvPr/>
        </p:nvSpPr>
        <p:spPr>
          <a:xfrm>
            <a:off x="1205471" y="1617081"/>
            <a:ext cx="3682413"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Xây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dựng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máy</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chủ</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14</a:t>
            </a:fld>
            <a:endParaRPr lang="en-US"/>
          </a:p>
        </p:txBody>
      </p:sp>
      <p:grpSp>
        <p:nvGrpSpPr>
          <p:cNvPr id="42" name="Nhóm 41"/>
          <p:cNvGrpSpPr/>
          <p:nvPr/>
        </p:nvGrpSpPr>
        <p:grpSpPr>
          <a:xfrm>
            <a:off x="1615807" y="1996508"/>
            <a:ext cx="10263064" cy="4398271"/>
            <a:chOff x="1615807" y="1996508"/>
            <a:chExt cx="10263064" cy="4398271"/>
          </a:xfrm>
        </p:grpSpPr>
        <p:grpSp>
          <p:nvGrpSpPr>
            <p:cNvPr id="17" name="Nhóm 16"/>
            <p:cNvGrpSpPr/>
            <p:nvPr/>
          </p:nvGrpSpPr>
          <p:grpSpPr>
            <a:xfrm>
              <a:off x="4887884" y="1996508"/>
              <a:ext cx="3857105" cy="3657600"/>
              <a:chOff x="4887884" y="2044908"/>
              <a:chExt cx="4455623" cy="4114800"/>
            </a:xfrm>
          </p:grpSpPr>
          <p:graphicFrame>
            <p:nvGraphicFramePr>
              <p:cNvPr id="7" name="Sơ đồ 6"/>
              <p:cNvGraphicFramePr/>
              <p:nvPr>
                <p:extLst>
                  <p:ext uri="{D42A27DB-BD31-4B8C-83A1-F6EECF244321}">
                    <p14:modId xmlns:p14="http://schemas.microsoft.com/office/powerpoint/2010/main" val="1144862459"/>
                  </p:ext>
                </p:extLst>
              </p:nvPr>
            </p:nvGraphicFramePr>
            <p:xfrm>
              <a:off x="4887884" y="2044908"/>
              <a:ext cx="4455623"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Hộp Văn bản 7"/>
              <p:cNvSpPr txBox="1"/>
              <p:nvPr/>
            </p:nvSpPr>
            <p:spPr>
              <a:xfrm>
                <a:off x="6151418" y="3825309"/>
                <a:ext cx="1923259" cy="536686"/>
              </a:xfrm>
              <a:prstGeom prst="rect">
                <a:avLst/>
              </a:prstGeom>
              <a:noFill/>
            </p:spPr>
            <p:txBody>
              <a:bodyPr wrap="square" rtlCol="0">
                <a:spAutoFit/>
              </a:bodyPr>
              <a:lstStyle/>
              <a:p>
                <a:r>
                  <a:rPr lang="en-US" sz="2500" b="1" dirty="0" smtClean="0">
                    <a:solidFill>
                      <a:srgbClr val="FF0000"/>
                    </a:solidFill>
                    <a:latin typeface="Times New Roman" panose="02020603050405020304" pitchFamily="18" charset="0"/>
                    <a:cs typeface="Times New Roman" panose="02020603050405020304" pitchFamily="18" charset="0"/>
                  </a:rPr>
                  <a:t>Event loop</a:t>
                </a:r>
                <a:endParaRPr lang="en-US" sz="2500" b="1" dirty="0">
                  <a:solidFill>
                    <a:srgbClr val="FF0000"/>
                  </a:solidFill>
                  <a:latin typeface="Times New Roman" panose="02020603050405020304" pitchFamily="18" charset="0"/>
                  <a:cs typeface="Times New Roman" panose="02020603050405020304" pitchFamily="18" charset="0"/>
                </a:endParaRPr>
              </a:p>
            </p:txBody>
          </p:sp>
        </p:grpSp>
        <p:sp>
          <p:nvSpPr>
            <p:cNvPr id="16" name="Mũi tên Phải 15"/>
            <p:cNvSpPr/>
            <p:nvPr/>
          </p:nvSpPr>
          <p:spPr>
            <a:xfrm>
              <a:off x="4339451" y="3613771"/>
              <a:ext cx="765126" cy="35704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Nhóm 22"/>
            <p:cNvGrpSpPr/>
            <p:nvPr/>
          </p:nvGrpSpPr>
          <p:grpSpPr>
            <a:xfrm>
              <a:off x="1615807" y="2603184"/>
              <a:ext cx="2432506" cy="2444249"/>
              <a:chOff x="1507727" y="2593264"/>
              <a:chExt cx="2432506" cy="2444249"/>
            </a:xfrm>
          </p:grpSpPr>
          <p:sp>
            <p:nvSpPr>
              <p:cNvPr id="31" name="Hình chữ nhật 30"/>
              <p:cNvSpPr/>
              <p:nvPr/>
            </p:nvSpPr>
            <p:spPr>
              <a:xfrm>
                <a:off x="1507727" y="2593264"/>
                <a:ext cx="2432506" cy="2444249"/>
              </a:xfrm>
              <a:prstGeom prst="rect">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Nhóm 5"/>
              <p:cNvGrpSpPr/>
              <p:nvPr/>
            </p:nvGrpSpPr>
            <p:grpSpPr>
              <a:xfrm>
                <a:off x="1616885" y="3426701"/>
                <a:ext cx="2211186" cy="1446979"/>
                <a:chOff x="2676698" y="2676698"/>
                <a:chExt cx="2211186" cy="1446979"/>
              </a:xfrm>
            </p:grpSpPr>
            <p:sp>
              <p:nvSpPr>
                <p:cNvPr id="5" name="Hình chữ nhật 4"/>
                <p:cNvSpPr/>
                <p:nvPr/>
              </p:nvSpPr>
              <p:spPr>
                <a:xfrm>
                  <a:off x="2676698" y="2676698"/>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p:cNvSpPr/>
                <p:nvPr/>
              </p:nvSpPr>
              <p:spPr>
                <a:xfrm>
                  <a:off x="2676698" y="2978137"/>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ình chữ nhật 18"/>
                <p:cNvSpPr/>
                <p:nvPr/>
              </p:nvSpPr>
              <p:spPr>
                <a:xfrm>
                  <a:off x="2676698" y="3276763"/>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ình chữ nhật 19"/>
                <p:cNvSpPr/>
                <p:nvPr/>
              </p:nvSpPr>
              <p:spPr>
                <a:xfrm>
                  <a:off x="2676698" y="3575389"/>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ình chữ nhật 20"/>
                <p:cNvSpPr/>
                <p:nvPr/>
              </p:nvSpPr>
              <p:spPr>
                <a:xfrm>
                  <a:off x="2676698" y="3890920"/>
                  <a:ext cx="2211186" cy="232757"/>
                </a:xfrm>
                <a:prstGeom prst="rect">
                  <a:avLst/>
                </a:prstGeom>
                <a:solidFill>
                  <a:schemeClr val="accent4">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Hộp Văn bản 29"/>
              <p:cNvSpPr txBox="1"/>
              <p:nvPr/>
            </p:nvSpPr>
            <p:spPr>
              <a:xfrm>
                <a:off x="1774949" y="2728920"/>
                <a:ext cx="1924198" cy="477054"/>
              </a:xfrm>
              <a:prstGeom prst="rect">
                <a:avLst/>
              </a:prstGeom>
              <a:noFill/>
              <a:ln>
                <a:solidFill>
                  <a:schemeClr val="bg1"/>
                </a:solidFill>
              </a:ln>
            </p:spPr>
            <p:txBody>
              <a:bodyPr wrap="square" rtlCol="0">
                <a:spAutoFit/>
              </a:bodyPr>
              <a:lstStyle/>
              <a:p>
                <a:r>
                  <a:rPr lang="en-US" sz="2500" b="1" dirty="0" smtClean="0">
                    <a:solidFill>
                      <a:srgbClr val="FF0000"/>
                    </a:solidFill>
                    <a:latin typeface="Times New Roman" panose="02020603050405020304" pitchFamily="18" charset="0"/>
                    <a:cs typeface="Times New Roman" panose="02020603050405020304" pitchFamily="18" charset="0"/>
                  </a:rPr>
                  <a:t>Event queue</a:t>
                </a:r>
                <a:endParaRPr lang="en-US" sz="2500" b="1" dirty="0">
                  <a:solidFill>
                    <a:srgbClr val="FF0000"/>
                  </a:solidFill>
                  <a:latin typeface="Times New Roman" panose="02020603050405020304" pitchFamily="18" charset="0"/>
                  <a:cs typeface="Times New Roman" panose="02020603050405020304" pitchFamily="18" charset="0"/>
                </a:endParaRPr>
              </a:p>
            </p:txBody>
          </p:sp>
        </p:grpSp>
        <p:grpSp>
          <p:nvGrpSpPr>
            <p:cNvPr id="25" name="Nhóm 24"/>
            <p:cNvGrpSpPr/>
            <p:nvPr/>
          </p:nvGrpSpPr>
          <p:grpSpPr>
            <a:xfrm>
              <a:off x="9584560" y="2346422"/>
              <a:ext cx="2294311" cy="2891744"/>
              <a:chOff x="9493135" y="2661159"/>
              <a:chExt cx="2294311" cy="2891744"/>
            </a:xfrm>
          </p:grpSpPr>
          <p:sp>
            <p:nvSpPr>
              <p:cNvPr id="22" name="Hình chữ nhật 21"/>
              <p:cNvSpPr/>
              <p:nvPr/>
            </p:nvSpPr>
            <p:spPr>
              <a:xfrm>
                <a:off x="9493135" y="2661159"/>
                <a:ext cx="2294311" cy="2891744"/>
              </a:xfrm>
              <a:prstGeom prst="rect">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ình chữ nhật 23"/>
              <p:cNvSpPr/>
              <p:nvPr/>
            </p:nvSpPr>
            <p:spPr>
              <a:xfrm>
                <a:off x="9626137" y="3013644"/>
                <a:ext cx="2048256"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File System</a:t>
                </a:r>
                <a:endParaRPr lang="en-US" sz="2500" b="1" dirty="0">
                  <a:solidFill>
                    <a:schemeClr val="bg1"/>
                  </a:solidFill>
                  <a:latin typeface="Times New Roman" panose="02020603050405020304" pitchFamily="18" charset="0"/>
                  <a:cs typeface="Times New Roman" panose="02020603050405020304" pitchFamily="18" charset="0"/>
                </a:endParaRPr>
              </a:p>
            </p:txBody>
          </p:sp>
          <p:sp>
            <p:nvSpPr>
              <p:cNvPr id="34" name="Hình chữ nhật 33"/>
              <p:cNvSpPr/>
              <p:nvPr/>
            </p:nvSpPr>
            <p:spPr>
              <a:xfrm>
                <a:off x="9609513" y="3911445"/>
                <a:ext cx="2048256"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Database</a:t>
                </a:r>
                <a:endParaRPr lang="en-US" sz="2500" b="1" dirty="0">
                  <a:solidFill>
                    <a:schemeClr val="bg1"/>
                  </a:solidFill>
                  <a:latin typeface="Times New Roman" panose="02020603050405020304" pitchFamily="18" charset="0"/>
                  <a:cs typeface="Times New Roman" panose="02020603050405020304" pitchFamily="18" charset="0"/>
                </a:endParaRPr>
              </a:p>
            </p:txBody>
          </p:sp>
          <p:sp>
            <p:nvSpPr>
              <p:cNvPr id="35" name="Hình chữ nhật 34"/>
              <p:cNvSpPr/>
              <p:nvPr/>
            </p:nvSpPr>
            <p:spPr>
              <a:xfrm>
                <a:off x="9609513" y="4772121"/>
                <a:ext cx="2044931" cy="457200"/>
              </a:xfrm>
              <a:prstGeom prst="rect">
                <a:avLst/>
              </a:prstGeom>
              <a:solidFill>
                <a:schemeClr val="accent4"/>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b="1" dirty="0" smtClean="0">
                    <a:solidFill>
                      <a:schemeClr val="bg1"/>
                    </a:solidFill>
                    <a:latin typeface="Times New Roman" panose="02020603050405020304" pitchFamily="18" charset="0"/>
                    <a:cs typeface="Times New Roman" panose="02020603050405020304" pitchFamily="18" charset="0"/>
                  </a:rPr>
                  <a:t>Computation</a:t>
                </a:r>
                <a:endParaRPr lang="en-US" sz="2500" b="1" dirty="0">
                  <a:solidFill>
                    <a:schemeClr val="bg1"/>
                  </a:solidFill>
                  <a:latin typeface="Times New Roman" panose="02020603050405020304" pitchFamily="18" charset="0"/>
                  <a:cs typeface="Times New Roman" panose="02020603050405020304" pitchFamily="18" charset="0"/>
                </a:endParaRPr>
              </a:p>
            </p:txBody>
          </p:sp>
        </p:grpSp>
        <p:sp>
          <p:nvSpPr>
            <p:cNvPr id="37" name="Mũi tên Phải 36"/>
            <p:cNvSpPr/>
            <p:nvPr/>
          </p:nvSpPr>
          <p:spPr>
            <a:xfrm>
              <a:off x="8598332" y="3618782"/>
              <a:ext cx="765126" cy="357046"/>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Nhóm 40"/>
            <p:cNvGrpSpPr/>
            <p:nvPr/>
          </p:nvGrpSpPr>
          <p:grpSpPr>
            <a:xfrm>
              <a:off x="2507951" y="5220301"/>
              <a:ext cx="8431598" cy="1174478"/>
              <a:chOff x="2507951" y="5220301"/>
              <a:chExt cx="8431598" cy="1174478"/>
            </a:xfrm>
          </p:grpSpPr>
          <p:sp>
            <p:nvSpPr>
              <p:cNvPr id="33" name="Mũi tên Xuống 32"/>
              <p:cNvSpPr/>
              <p:nvPr/>
            </p:nvSpPr>
            <p:spPr>
              <a:xfrm>
                <a:off x="10640290" y="5312342"/>
                <a:ext cx="299259" cy="7393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i tên Trái 35"/>
              <p:cNvSpPr/>
              <p:nvPr/>
            </p:nvSpPr>
            <p:spPr>
              <a:xfrm>
                <a:off x="2809703" y="6093027"/>
                <a:ext cx="7830588" cy="3017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ũi tên Lên 37"/>
              <p:cNvSpPr/>
              <p:nvPr/>
            </p:nvSpPr>
            <p:spPr>
              <a:xfrm>
                <a:off x="2507951" y="5220301"/>
                <a:ext cx="301752" cy="7315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09345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5525498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16</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Thực</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nghiệm</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và</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đánh</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giá</a:t>
            </a:r>
            <a:r>
              <a:rPr lang="en-US" sz="3000"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7940078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Thực</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nghiệm</a:t>
            </a:r>
            <a:endParaRPr lang="en-US" sz="4800" b="1" dirty="0">
              <a:solidFill>
                <a:schemeClr val="accent1"/>
              </a:solidFill>
            </a:endParaRPr>
          </a:p>
        </p:txBody>
      </p:sp>
      <p:sp>
        <p:nvSpPr>
          <p:cNvPr id="14" name="TextBox 13"/>
          <p:cNvSpPr txBox="1"/>
          <p:nvPr/>
        </p:nvSpPr>
        <p:spPr>
          <a:xfrm>
            <a:off x="1205471" y="1617081"/>
            <a:ext cx="8703300" cy="2400657"/>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Dữ</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liệu</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3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khoản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người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dùng</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15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bài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viết</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err="1" smtClean="0">
                <a:latin typeface="Times New Roman" panose="02020603050405020304" pitchFamily="18" charset="0"/>
                <a:cs typeface="Times New Roman" panose="02020603050405020304" pitchFamily="18" charset="0"/>
              </a:rPr>
              <a:t>Hơn</a:t>
            </a:r>
            <a:r>
              <a:rPr lang="en-US" sz="3000" dirty="0" smtClean="0">
                <a:latin typeface="Times New Roman" panose="02020603050405020304" pitchFamily="18" charset="0"/>
                <a:cs typeface="Times New Roman" panose="02020603050405020304" pitchFamily="18" charset="0"/>
              </a:rPr>
              <a:t> 20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đỉnh</a:t>
            </a:r>
            <a:r>
              <a:rPr lang="en-US" sz="3000" dirty="0" smtClean="0">
                <a:latin typeface="Times New Roman" panose="02020603050405020304" pitchFamily="18" charset="0"/>
                <a:cs typeface="Times New Roman" panose="02020603050405020304" pitchFamily="18" charset="0"/>
              </a:rPr>
              <a:t>, 50 </a:t>
            </a:r>
            <a:r>
              <a:rPr lang="en-US" sz="3000" dirty="0" err="1" smtClean="0">
                <a:latin typeface="Times New Roman" panose="02020603050405020304" pitchFamily="18" charset="0"/>
                <a:cs typeface="Times New Roman" panose="02020603050405020304" pitchFamily="18" charset="0"/>
              </a:rPr>
              <a:t>triệu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kết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nối</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17</a:t>
            </a:fld>
            <a:endParaRPr lang="en-US"/>
          </a:p>
        </p:txBody>
      </p:sp>
      <p:sp>
        <p:nvSpPr>
          <p:cNvPr id="29" name="TextBox 13"/>
          <p:cNvSpPr txBox="1"/>
          <p:nvPr/>
        </p:nvSpPr>
        <p:spPr>
          <a:xfrm>
            <a:off x="1205471" y="3851484"/>
            <a:ext cx="8703300" cy="2400657"/>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latin typeface="Times New Roman" panose="02020603050405020304" pitchFamily="18" charset="0"/>
                <a:cs typeface="Times New Roman" panose="02020603050405020304" pitchFamily="18" charset="0"/>
              </a:rPr>
              <a:t>Cấu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hình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máy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chủ</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Processor: Intel(R) Core i5-3210.</a:t>
            </a:r>
          </a:p>
          <a:p>
            <a:pPr marL="914400" lvl="1" indent="-457200">
              <a:buFont typeface="Wingdings" panose="05000000000000000000" pitchFamily="2" charset="2"/>
              <a:buChar char="§"/>
            </a:pPr>
            <a:r>
              <a:rPr lang="en-US" sz="3000" dirty="0" smtClean="0">
                <a:latin typeface="Times New Roman" panose="02020603050405020304" pitchFamily="18" charset="0"/>
                <a:cs typeface="Times New Roman" panose="02020603050405020304" pitchFamily="18" charset="0"/>
              </a:rPr>
              <a:t>RAM: 8.00GB.</a:t>
            </a:r>
          </a:p>
          <a:p>
            <a:pPr marL="914400" lvl="1" indent="-457200">
              <a:buFont typeface="Wingdings" panose="05000000000000000000" pitchFamily="2" charset="2"/>
              <a:buChar char="§"/>
            </a:pPr>
            <a:r>
              <a:rPr lang="en-US" sz="3000" dirty="0" err="1" smtClean="0">
                <a:latin typeface="Times New Roman" panose="02020603050405020304" pitchFamily="18" charset="0"/>
                <a:cs typeface="Times New Roman" panose="02020603050405020304" pitchFamily="18" charset="0"/>
              </a:rPr>
              <a:t>Công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cụ</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kiểm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thử</a:t>
            </a:r>
            <a:r>
              <a:rPr lang="en-US" sz="3000" dirty="0" smtClean="0">
                <a:latin typeface="Times New Roman" panose="02020603050405020304" pitchFamily="18" charset="0"/>
                <a:cs typeface="Times New Roman" panose="02020603050405020304" pitchFamily="18" charset="0"/>
              </a:rPr>
              <a:t>: Apache </a:t>
            </a:r>
            <a:r>
              <a:rPr lang="en-US" sz="3000" dirty="0" err="1" smtClean="0">
                <a:latin typeface="Times New Roman" panose="02020603050405020304" pitchFamily="18" charset="0"/>
                <a:cs typeface="Times New Roman" panose="02020603050405020304" pitchFamily="18" charset="0"/>
              </a:rPr>
              <a:t>Jmeter</a:t>
            </a:r>
            <a:r>
              <a:rPr lang="en-US" sz="3000" dirty="0" smtClean="0">
                <a:latin typeface="Times New Roman" panose="02020603050405020304" pitchFamily="18" charset="0"/>
                <a:cs typeface="Times New Roman" panose="02020603050405020304" pitchFamily="18" charset="0"/>
              </a:rPr>
              <a:t>.</a:t>
            </a:r>
          </a:p>
          <a:p>
            <a:pPr marL="914400" lvl="1" indent="-457200">
              <a:buFont typeface="Wingdings" panose="05000000000000000000" pitchFamily="2" charset="2"/>
              <a:buChar char="§"/>
            </a:pPr>
            <a:endParaRPr lang="en-US" sz="3000"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286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inVertical)">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6" y="640898"/>
            <a:ext cx="649212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Thực</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nghiệm</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18</a:t>
            </a:fld>
            <a:endParaRPr lang="en-US"/>
          </a:p>
        </p:txBody>
      </p:sp>
      <p:graphicFrame>
        <p:nvGraphicFramePr>
          <p:cNvPr id="6" name="Biểu đồ 5"/>
          <p:cNvGraphicFramePr>
            <a:graphicFrameLocks/>
          </p:cNvGraphicFramePr>
          <p:nvPr>
            <p:extLst>
              <p:ext uri="{D42A27DB-BD31-4B8C-83A1-F6EECF244321}">
                <p14:modId xmlns:p14="http://schemas.microsoft.com/office/powerpoint/2010/main" val="2382798162"/>
              </p:ext>
            </p:extLst>
          </p:nvPr>
        </p:nvGraphicFramePr>
        <p:xfrm>
          <a:off x="2161310" y="1899714"/>
          <a:ext cx="9144000"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23151154"/>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5" y="640898"/>
            <a:ext cx="5411469" cy="976183"/>
          </a:xfrm>
        </p:spPr>
        <p:txBody>
          <a:bodyPr>
            <a:normAutofit fontScale="90000"/>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sát</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đánh</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giá</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19</a:t>
            </a:fld>
            <a:endParaRPr lang="en-US"/>
          </a:p>
        </p:txBody>
      </p:sp>
      <p:graphicFrame>
        <p:nvGraphicFramePr>
          <p:cNvPr id="4" name="Bảng 3"/>
          <p:cNvGraphicFramePr>
            <a:graphicFrameLocks noGrp="1"/>
          </p:cNvGraphicFramePr>
          <p:nvPr>
            <p:extLst>
              <p:ext uri="{D42A27DB-BD31-4B8C-83A1-F6EECF244321}">
                <p14:modId xmlns:p14="http://schemas.microsoft.com/office/powerpoint/2010/main" val="213047716"/>
              </p:ext>
            </p:extLst>
          </p:nvPr>
        </p:nvGraphicFramePr>
        <p:xfrm>
          <a:off x="3136650" y="1779268"/>
          <a:ext cx="7315200" cy="4937760"/>
        </p:xfrm>
        <a:graphic>
          <a:graphicData uri="http://schemas.openxmlformats.org/drawingml/2006/table">
            <a:tbl>
              <a:tblPr firstRow="1" firstCol="1" bandRow="1">
                <a:tableStyleId>{B301B821-A1FF-4177-AEE7-76D212191A09}</a:tableStyleId>
              </a:tblPr>
              <a:tblGrid>
                <a:gridCol w="5029200"/>
                <a:gridCol w="2286000"/>
              </a:tblGrid>
              <a:tr h="351692">
                <a:tc>
                  <a:txBody>
                    <a:bodyPr/>
                    <a:lstStyle/>
                    <a:p>
                      <a:pPr marL="328930" marR="0" indent="0" algn="ctr">
                        <a:lnSpc>
                          <a:spcPct val="150000"/>
                        </a:lnSpc>
                        <a:spcBef>
                          <a:spcPts val="0"/>
                        </a:spcBef>
                        <a:spcAft>
                          <a:spcPts val="600"/>
                        </a:spcAft>
                        <a:tabLst>
                          <a:tab pos="1332230" algn="r"/>
                        </a:tabLst>
                      </a:pPr>
                      <a:r>
                        <a:rPr lang="en-US" sz="1800" dirty="0" err="1">
                          <a:effectLst/>
                          <a:latin typeface="Times New Roman" panose="02020603050405020304" pitchFamily="18" charset="0"/>
                          <a:cs typeface="Times New Roman" panose="02020603050405020304" pitchFamily="18" charset="0"/>
                        </a:rPr>
                        <a:t>Thống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kê</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thực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nghiệm</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tabLst>
                          <a:tab pos="1332230" algn="r"/>
                        </a:tabLs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người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thử</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nghiệm</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49</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tabLst>
                          <a:tab pos="666115" algn="ctr"/>
                        </a:tabLs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khoản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ký</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61</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viết</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152</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luận</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396</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ảnh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tải</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212</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chỉnh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sửa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bài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viết</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24</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dùng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chức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tìm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kiếm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trên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bản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đồ</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156</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hành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trình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được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tạo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ra</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18</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lượng</a:t>
                      </a:r>
                      <a:r>
                        <a:rPr lang="en-US" sz="1800" dirty="0">
                          <a:effectLst/>
                          <a:latin typeface="Times New Roman" panose="02020603050405020304" pitchFamily="18" charset="0"/>
                          <a:cs typeface="Times New Roman" panose="02020603050405020304" pitchFamily="18" charset="0"/>
                        </a:rPr>
                        <a:t> tin </a:t>
                      </a:r>
                      <a:r>
                        <a:rPr lang="en-US" sz="1800" dirty="0" err="1">
                          <a:effectLst/>
                          <a:latin typeface="Times New Roman" panose="02020603050405020304" pitchFamily="18" charset="0"/>
                          <a:cs typeface="Times New Roman" panose="02020603050405020304" pitchFamily="18" charset="0"/>
                        </a:rPr>
                        <a:t>nhắn</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612</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dirty="0" err="1">
                          <a:effectLst/>
                          <a:latin typeface="Times New Roman" panose="02020603050405020304" pitchFamily="18" charset="0"/>
                          <a:cs typeface="Times New Roman" panose="02020603050405020304" pitchFamily="18" charset="0"/>
                        </a:rPr>
                        <a:t>Số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lần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cập</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nhật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tin</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77</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r h="351692">
                <a:tc>
                  <a:txBody>
                    <a:bodyPr/>
                    <a:lstStyle/>
                    <a:p>
                      <a:pPr marL="328930" marR="0" indent="0" algn="just">
                        <a:lnSpc>
                          <a:spcPct val="150000"/>
                        </a:lnSpc>
                        <a:spcBef>
                          <a:spcPts val="0"/>
                        </a:spcBef>
                        <a:spcAft>
                          <a:spcPts val="600"/>
                        </a:spcAft>
                      </a:pPr>
                      <a:r>
                        <a:rPr lang="en-US" sz="1800">
                          <a:effectLst/>
                          <a:latin typeface="Times New Roman" panose="02020603050405020304" pitchFamily="18" charset="0"/>
                          <a:cs typeface="Times New Roman" panose="02020603050405020304" pitchFamily="18" charset="0"/>
                        </a:rPr>
                        <a:t>Số lượng ảnh đại diện</a:t>
                      </a:r>
                      <a:endParaRPr lang="en-US" sz="1800">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328930" marR="0" indent="0" algn="ctr">
                        <a:lnSpc>
                          <a:spcPct val="150000"/>
                        </a:lnSpc>
                        <a:spcBef>
                          <a:spcPts val="0"/>
                        </a:spcBef>
                        <a:spcAft>
                          <a:spcPts val="600"/>
                        </a:spcAft>
                      </a:pPr>
                      <a:r>
                        <a:rPr lang="en-US" sz="1800" dirty="0">
                          <a:effectLst/>
                          <a:latin typeface="Times New Roman" panose="02020603050405020304" pitchFamily="18" charset="0"/>
                          <a:cs typeface="Times New Roman" panose="02020603050405020304" pitchFamily="18" charset="0"/>
                        </a:rPr>
                        <a:t>56</a:t>
                      </a:r>
                      <a:endParaRPr lang="en-US" sz="1800" dirty="0">
                        <a:effectLst/>
                        <a:latin typeface="Times New Roman" panose="02020603050405020304" pitchFamily="18" charset="0"/>
                        <a:ea typeface="MS Mincho"/>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0645496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Giới</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thiệu</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đề</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tài</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0113745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5" y="640898"/>
            <a:ext cx="5411469" cy="976183"/>
          </a:xfrm>
        </p:spPr>
        <p:txBody>
          <a:bodyPr>
            <a:normAutofit fontScale="90000"/>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sát</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đánh</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giá</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20</a:t>
            </a:fld>
            <a:endParaRPr lang="en-US"/>
          </a:p>
        </p:txBody>
      </p:sp>
      <p:graphicFrame>
        <p:nvGraphicFramePr>
          <p:cNvPr id="5" name="Biểu đồ 4"/>
          <p:cNvGraphicFramePr>
            <a:graphicFrameLocks/>
          </p:cNvGraphicFramePr>
          <p:nvPr>
            <p:extLst>
              <p:ext uri="{D42A27DB-BD31-4B8C-83A1-F6EECF244321}">
                <p14:modId xmlns:p14="http://schemas.microsoft.com/office/powerpoint/2010/main" val="3296009615"/>
              </p:ext>
            </p:extLst>
          </p:nvPr>
        </p:nvGraphicFramePr>
        <p:xfrm>
          <a:off x="2490856" y="1836969"/>
          <a:ext cx="8742218" cy="4572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73046215"/>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41185" y="640898"/>
            <a:ext cx="5411469" cy="976183"/>
          </a:xfrm>
        </p:spPr>
        <p:txBody>
          <a:bodyPr>
            <a:normAutofit fontScale="90000"/>
          </a:bodyPr>
          <a:lstStyle/>
          <a:p>
            <a:r>
              <a:rPr lang="en-US" sz="4800" dirty="0">
                <a:solidFill>
                  <a:schemeClr val="accent1"/>
                </a:solidFill>
                <a:latin typeface="Times New Roman" panose="02020603050405020304" pitchFamily="18" charset="0"/>
                <a:cs typeface="Times New Roman" panose="02020603050405020304" pitchFamily="18" charset="0"/>
              </a:rPr>
              <a:t>5</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Khảo</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sát</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và</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đánh</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giá</a:t>
            </a:r>
            <a:endParaRPr lang="en-US" sz="4800" b="1" dirty="0">
              <a:solidFill>
                <a:schemeClr val="accent1"/>
              </a:solidFill>
            </a:endParaRPr>
          </a:p>
        </p:txBody>
      </p:sp>
      <p:sp>
        <p:nvSpPr>
          <p:cNvPr id="2" name="Slide Number Placeholder 1"/>
          <p:cNvSpPr>
            <a:spLocks noGrp="1"/>
          </p:cNvSpPr>
          <p:nvPr>
            <p:ph type="sldNum" sz="quarter" idx="12"/>
          </p:nvPr>
        </p:nvSpPr>
        <p:spPr>
          <a:xfrm>
            <a:off x="245495" y="3223706"/>
            <a:ext cx="779767" cy="365125"/>
          </a:xfrm>
        </p:spPr>
        <p:txBody>
          <a:bodyPr/>
          <a:lstStyle/>
          <a:p>
            <a:fld id="{CA8D9AD5-F248-4919-864A-CFD76CC027D6}" type="slidenum">
              <a:rPr lang="en-US" smtClean="0"/>
              <a:t>21</a:t>
            </a:fld>
            <a:endParaRPr lang="en-US"/>
          </a:p>
        </p:txBody>
      </p:sp>
      <p:graphicFrame>
        <p:nvGraphicFramePr>
          <p:cNvPr id="6" name="Biểu đồ 5"/>
          <p:cNvGraphicFramePr>
            <a:graphicFrameLocks/>
          </p:cNvGraphicFramePr>
          <p:nvPr>
            <p:extLst>
              <p:ext uri="{D42A27DB-BD31-4B8C-83A1-F6EECF244321}">
                <p14:modId xmlns:p14="http://schemas.microsoft.com/office/powerpoint/2010/main" val="3102209536"/>
              </p:ext>
            </p:extLst>
          </p:nvPr>
        </p:nvGraphicFramePr>
        <p:xfrm>
          <a:off x="3810000" y="2104697"/>
          <a:ext cx="6563710" cy="372854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420211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56005" y="824441"/>
            <a:ext cx="10935995" cy="2926080"/>
          </a:xfrm>
        </p:spPr>
        <p:txBody>
          <a:bodyPr>
            <a:normAutofit/>
          </a:bodyPr>
          <a:lstStyle/>
          <a:p>
            <a:pPr algn="ctr"/>
            <a:r>
              <a:rPr lang="en-US" sz="6700" dirty="0" err="1" smtClean="0">
                <a:solidFill>
                  <a:schemeClr val="accent1"/>
                </a:solidFill>
                <a:latin typeface="Times New Roman" panose="02020603050405020304" pitchFamily="18" charset="0"/>
                <a:cs typeface="Times New Roman" panose="02020603050405020304" pitchFamily="18" charset="0"/>
              </a:rPr>
              <a:t>Cảm</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ơn</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quý</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thầy</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cô</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và</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các</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bạn</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đã</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chú</a:t>
            </a:r>
            <a:r>
              <a:rPr lang="en-US" sz="6700" dirty="0" smtClean="0">
                <a:solidFill>
                  <a:schemeClr val="accent1"/>
                </a:solidFill>
                <a:latin typeface="Times New Roman" panose="02020603050405020304" pitchFamily="18" charset="0"/>
                <a:cs typeface="Times New Roman" panose="02020603050405020304" pitchFamily="18" charset="0"/>
              </a:rPr>
              <a:t> ý </a:t>
            </a:r>
            <a:r>
              <a:rPr lang="en-US" sz="6700" dirty="0" err="1" smtClean="0">
                <a:solidFill>
                  <a:schemeClr val="accent1"/>
                </a:solidFill>
                <a:latin typeface="Times New Roman" panose="02020603050405020304" pitchFamily="18" charset="0"/>
                <a:cs typeface="Times New Roman" panose="02020603050405020304" pitchFamily="18" charset="0"/>
              </a:rPr>
              <a:t>lắng</a:t>
            </a:r>
            <a:r>
              <a:rPr lang="en-US" sz="6700" dirty="0" smtClean="0">
                <a:solidFill>
                  <a:schemeClr val="accent1"/>
                </a:solidFill>
                <a:latin typeface="Times New Roman" panose="02020603050405020304" pitchFamily="18" charset="0"/>
                <a:cs typeface="Times New Roman" panose="02020603050405020304" pitchFamily="18" charset="0"/>
              </a:rPr>
              <a:t> </a:t>
            </a:r>
            <a:r>
              <a:rPr lang="en-US" sz="6700" dirty="0" err="1" smtClean="0">
                <a:solidFill>
                  <a:schemeClr val="accent1"/>
                </a:solidFill>
                <a:latin typeface="Times New Roman" panose="02020603050405020304" pitchFamily="18" charset="0"/>
                <a:cs typeface="Times New Roman" panose="02020603050405020304" pitchFamily="18" charset="0"/>
              </a:rPr>
              <a:t>nghe</a:t>
            </a:r>
            <a:r>
              <a:rPr lang="en-US" dirty="0" smtClean="0"/>
              <a:t/>
            </a:r>
            <a:br>
              <a:rPr lang="en-US" dirty="0" smtClean="0"/>
            </a:br>
            <a:endParaRPr lang="en-US" dirty="0"/>
          </a:p>
        </p:txBody>
      </p:sp>
      <p:pic>
        <p:nvPicPr>
          <p:cNvPr id="1026" name="Picture 2" descr="http://threatgeek.typepad.com/.a/6a0147e41f3c0a970b01b8d078f0b4970c-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319" y="3582294"/>
            <a:ext cx="3186140" cy="212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77578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3</a:t>
            </a:fld>
            <a:endParaRPr lang="en-US" sz="1600"/>
          </a:p>
        </p:txBody>
      </p:sp>
      <p:sp>
        <p:nvSpPr>
          <p:cNvPr id="5" name="Title 1"/>
          <p:cNvSpPr>
            <a:spLocks noGrp="1"/>
          </p:cNvSpPr>
          <p:nvPr>
            <p:ph type="title"/>
          </p:nvPr>
        </p:nvSpPr>
        <p:spPr>
          <a:xfrm>
            <a:off x="365759" y="591022"/>
            <a:ext cx="4804757"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1</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Giới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thiệu</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đề</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tài</a:t>
            </a:r>
            <a:r>
              <a:rPr lang="en-US" sz="4800" dirty="0" smtClean="0">
                <a:solidFill>
                  <a:schemeClr val="accent1"/>
                </a:solidFill>
                <a:latin typeface="Times New Roman" panose="02020603050405020304" pitchFamily="18" charset="0"/>
                <a:cs typeface="Times New Roman" panose="02020603050405020304" pitchFamily="18" charset="0"/>
              </a:rPr>
              <a:t> </a:t>
            </a:r>
            <a:endParaRPr lang="en-US" sz="4800" b="1" dirty="0">
              <a:solidFill>
                <a:schemeClr val="accent1"/>
              </a:solidFill>
            </a:endParaRPr>
          </a:p>
        </p:txBody>
      </p:sp>
      <p:pic>
        <p:nvPicPr>
          <p:cNvPr id="1026" name="Picture 2" descr="http://www.dulichnamchau.vn/wp-content/uploads/2015/12/x%C3%A1ch-ba-l%C3%B4-l%C3%AAn-v%C3%A0-%C4%91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137" y="1946576"/>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artshealthnetwork.ca/ahnc/images/istock_000017727905small_-_network_illustration.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07819" y="4102165"/>
            <a:ext cx="3048000"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http://lebertech.com/wp-content/uploads/2016/03/special-events.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2062" y="1415339"/>
            <a:ext cx="2615969" cy="18288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AutoShape 8" descr="http://www.pic.cx/img93/hcbflgvgyyosmjnstxma.jpg"/>
          <p:cNvSpPr>
            <a:spLocks noChangeAspect="1" noChangeArrowheads="1"/>
          </p:cNvSpPr>
          <p:nvPr/>
        </p:nvSpPr>
        <p:spPr bwMode="auto">
          <a:xfrm>
            <a:off x="6454336" y="47992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data:image/jpeg;base64,/9j/4AAQSkZJRgABAQAAAQABAAD/2wCEAAkGBxISEhUSExIVFhUVFxcVGBgYFhcWGBUYFxUWFxgVFRgYHSggGBolHRUXITEhJSkrLi4uFx8zODMtNygtLisBCgoKDg0OGhAQGzUmICYtLS0tLS0tLS0tLy8tLS0tLS0tLS0tLS0tLS8tLS0tLS0tLS0tLS0tLS0tLS0tLS0tLf/AABEIAK8A8AMBEQACEQEDEQH/xAAcAAABBQEBAQAAAAAAAAAAAAAAAQIDBAUGBwj/xAA/EAABAwEFBQQHBgYBBQAAAAABAAIDEQQFEiExQVFhcZEGgaGxEyIyUsHR8AcjQoKS4RQzU2Jy8cIVFkOisv/EABoBAQADAQEBAAAAAAAAAAAAAAABAgQDBQb/xAA2EQACAgEDAgMFBgYCAwAAAAAAAQIDEQQSITFBEzJRImFxkaEFFFKBsdEjM0JiwfDh8SQ0gv/aAAwDAQACEQMRAD8A9xQAgBACAEAIAQAgBACAEAIAQAgBACAEAIAqgGl4QChwKAVACAEAIAQAgBACAEAIAQAgBACAEAIAQAgBACAEAICOSZrdSAgKc95gaDvOQQFNl6nFmcuGVFm1GpVKTfOSyjku/wAWforspZWSMA+cjKnipbCRVtVqkA9RoO/asT1NjslCK6YImmllFGK2zvdhBA35aDiojbdOWEcVKTeDba/aFvOxaY6qkDkAIAQAgBACAEAIAQAgBACAEA3GN4QC4hvQCYxvQB6QIBPSBANktAaKlAU5Lx3CnNAVJba47T5KMklN8pKy03StlJryrhe8s0kZduvuCP2ng8s891dFpZUwp+2sIOTerqeQKzRp32OyTz2S9C2eCWz/AGkxDIxg02h5+LFD08U263tfu6fIN+pt3Z22ssxw4i08c/L5KZSvjBvbl9sfsyMxZ0ML2uAc0gg6EGoPeFTSVbIPLzJ8ss2PNVrK8EkLwDTYVKZDRZiNDTforEFhACAEAIAQAgBACAEAIBr3gakBAU570Y3T1vAdUBkWu93uyBpwb81RWRbcU+UTgjuq1UkIJycrZBrmQ7/BRknAwzHesM9RJ3quLwly/wBiyjwKJTnn9Fa1NepXA30h3rD9oXyhWtr5yXilkQuqKEnPitdckoJN9ipnnLI7FM7q4eaSISZXtlrZG3E7IeJ4BZ56jfFxq6vv2+ZOMdTz2/u1skhMcYy3DTv39/RdqIquKguxDeSjYuzVptDgXuwg76jLz8lFuohDqUTy8I6Cz9grOPac5x4UA+JVa52W8tYX1Z0xgsu7E2QimF36v2XS1Wbf4bI47mc77OIiawzuYdmIVFeYpTouWn1bsbhNYYcMckDLTb7qeDKMUZObxVzD/lTzyK6WV7+X811J6Ho90X3FaIxK1wGlRUeqd3EcVmsvtokoyW73rj/gZjjJomq67tRPolH48v6E8FqM4hx+s1qhnasvLKMsxPqFcgegBACAEAIAQAgIbVNgbipVAZU14P5cgoBRkmJ/c1UZJwV5T3/W5AV3hYpfw9Qn2ksfIt1QRvoQ4bCtpU6RxqARtAXG+1Vwc32LIaGrJpNMnXvsWXLnklvkdhyPMfFafutP4F8iNzGkLz/tGiEK1KCxyXi3kQDittenplBPauV6Fcsp3m5rKyE0bTPLd8V2hTXDyxS/Irlnmd8XjJbJvRRVqTTLPCK+yOnhXYF1foyucnQ3R2VjhaDWr9ppWnL5ryb9VJSw44XYs693c3GRhooNPPmmkjXZLdN5fZFsbVhDhqvVKjXO2H/RQDWuoarBrYRSU84kvqWialGyMLXAOa4UIIqDwISOpukuK/rhDCOFluV122jHHU2SXUf0TXNp/t/EN1CNq7bbLa8TWH27nOcYuPB39jD2twu2aUPgeC4U6izbhQb9O36iEGl7RZjdhK0Vu9yzLCXp1Zd4wXAaGuw6/ArWUJ0AIAQAgBACAEBXt7axu5E9M0BgWpwDcWzXquN85QhmKyMpdTNdb27j4Lznfe+6X5EeLElbJiaCK0NfArrF6px3Jpl4uMlkieFx1Flrit0MNPOS6SIiVpWrlJezBsrt95t3XLij4tyWLWSuk4RnFYb6Z6/EvHBdAWvxNT+BfMrwDRs3p/5cvwoeyNVLNLdZFqdn5YJyhFm0VStTjKTTXbJMng5T7QLy9FEGDWhee40YOtT+VelTpoweU3+bKSZT7EXN6CASOH3kgxEnY06dfkmq1HhPC5k+iIgso6IqlGnw99nMn9CzfoUr2t7LPC+Z9cLBWm/cBxJVLtDCfMOH9BuwcJNfFpkcHyT+iB9mNtAANzicyV1VkorbFZx3Z61f2bBRUr57c9v+zXuK/JTMIZnB4eCY3gUILRUsdvqMweBR2WTjiHDM2s0X3dpp5TOoaK5fQ5pVpoxe6XL9WYWy/dkorh12rSQW7ZZ2SsdG8AhwI+fem5LqQQ3BOX2aFxzOBoJ4tFD5LBDUxqnKub6Pj4MvjKyX3SZV3eXcuj1ja9iDf0X1Iwl1FsFta8lgOzqFfTah2ZUlj0Oe6LfBoRnZuWskegBACAEAIAQCFAc02KrCzdiZ0JA+CrOO5NENZRiGwSe74hed4Fnocdki5ZYXNZQihBO0baLXTFxhhnWCwuRJm6/NdZRTTTOmSuf3WTRyexwfWLwTIv3RKA8t2FNdVvpeOq5EXybQPBdaLfErU/UNYGzOIaS0CoFR3aq821FtdSsspcGbHbpHmgDangsEtXJLLOMZyk8I0Af971jzbVJamS69Ua+GsHnfbqQOtbWO9mra8mtr/wAyvalNOG5enBzxyOf2yoaNYC0ZZ/WSxVVuMvEly2VlPsizD2xhPtMc3kajxWvxfVEbxL+tDLXZpI4/aIBbUimJpDhXhkqvUR9ArcNPBxVpscdop6QODmVBbWhaTSocN2WqopSr6dz6jZp/tCKm+3b49mdD2WsPpJBaDlHGHNj/AL3H1S7g0AUG+p3K9LipOOeTzftLUq2ShHov1OtL1a3UQr83yPNSLVjaaYuiy+LKxZm9q9F1J6GlJOAwvOjQXHuFT5Lm4abK3Rf55J5M7shX+GYDqNeZAJ8SVfXOMJKUfMuenX3EQNwOXWOupaTz9GHFmd/BObJijIoDUVOnA8FkdmJ7q0/kzh4Mk8o32OqAV7EJbop4LkqsAQAgBACAEAFAYDxhmlbvwvH5gQfFvigK0woSss52qTUY5XxLrBE7Q93xVfFv/B9RhFd4Tff+BfMcFdwWZeLC7snL5cE8YCJ5aQ7cVpddz6z+SIyjpmurQjasOmdtUpUxw8c88Fnh8jg6i2feZR88Gvr+hGCvZrK1laHU67hsCxU1LUWZ/oX1KxjsXvJy2mzl8wvVsrU4uMujJTOB7XXeHW6IuybIwjo0g+Teqw0KUKpV9XF/r0ItlhGDaLmbX1X9Qti01uMtGXeilPdcjdKO5furR01j6rBbeiK77VJBJV7XBu3Ly3qL6oRjjuOovaS8GYmyxuFXRyMdvyALa8s+qz1wbWH6o9H7OtdU5e9M7a5gGwxMFKNY0Cn+IWC1TUnak1z1OMemGa1khLzTQDVaNPpa7I728hyaNRzMqAaeS9GNcIrhHPJi9oLZhj9D/U14MFMfXJv5khZGTaT6Es0uzdqibC0Oc0OJLiCaaniqWTsg/I2vVclVKPTJtsAOlCvPovhXe4J8S59MM6vlZHHcP9/svVZQkgcQabCpQZYCsVHIAQAgBACAEBh3wMM8TveD4z4Ob5HqgILSNCqslEDtDp9FAVnbfrauM764eZk4bKzwsWosk8WKOFF9X+xdLsNrwXpJp9Chu3ZLijHDJedqv4V8Lez4ZaPKwWyVGpslbPwK/wD6foSuORzWjuH1Rb664wiox6Io2Nc75lZ9XqHVDEfM+EWSMbtJd3pY2vAq+I4wNrh+Jo4keICtpaPBj/c+r95WftLBzE1lrR7HAtcKgrWtfHpNYZi2tcCxWLfn5LPd9oPHs8HSuqU3iKLYsOIUIBG4jJYYq215j82bI0Qr87y/RFC09lYHEERgnWtMgeWgW+qrYuuWJS3dsG3d12nTYNuwct66SipJxZU3oog0UH+1hi/Ae1E9TJve+2xDIYnaAbzuA2rTGidqzY8L0Rzc8cLqcvZ3SWiUj2nuzNNAB+EcBXvJXSKqpXXaveG3j1NeSyvbqxwHFpXoV31T8kk/zRilCS6oSG0OYatcRyPwVraa7ViyKfxIjJx6M1bH2gcMpBUbxke8aFedP7OlDmiWPc+V+6NEdR+JG9Z7WyRtWOBG3f3jYs/3hwey5bX9H8GaE1LlMvQvqOIWtMhomBUkCoAQAgBACAxe1ApD6Qf+NzX9wOfhVAQ2gZLnapOPsPDJRUA8is33Zy882/oi2SF4C7Qprr8qwRlsrvK433Vyi4Zy36ckpMjwZ0VKvvGxRwl73+xLwX7lJDiDtHkqanTWTreZ574wE0bYj+Sz6J2Qr3QipJ9eeS0sCluz6qtsdbX0l7L9/BXaMDePFZ6f4+plPtHhEvhEjRt3ac16ZQ4LtFA+xyY2txWeU1I/pv57K9CuVtcZrrh9iu2O5Nrgu3VaIZR6rgTtaciOOHbzXKrSQi8y5Z3lc8YjwjUMNMjn4BajkPbCNvQaLnZbCHmZKRJPaGxtxOIAHcuUXbdxFYQbUepz0/aqhqxuIaa0b+r8XdVdZ6SGzCfPqUjOTfuMF8kk8hIGJ7sqgUy3Afhb57V0gtkVHI6s6y5btFnblm80Ljy2DgqThGby1kuuDq4jiaDTeuc9LTLrFBSKlruyKTVorvGR6qsa7aeaZ49z5X/BWUIy6o568LlfH6zfWbyzHMLTpftSq17J+zL48P4MzWUSjyuUZ0UrmnE0kHeF6NlcLI7ZrKOMZNPKNy7+0dD943vb8R8l5j0FlLzRLK/C/wDDNMdQnxI6qCYOaHNNQRUFdWsdTonklQkEAIAQAgKt4wY43s95pHUIDn7plxwMrrhwnm3L4IBtSsXi3T8kce9/sXwhnoieaLTbv5km/d0QyV53MZ7Ts9wzK65rqWFx8CkppDYZQ8VaDkacd4PmrV2KayiIyyMN4xxOBc8VB0GZ6BdlXKQc4o6WO3R4BJiAa7IOOW/oV5mihKq6yj05X+/IvKacVImjc1wq0tcOBB8lvlXlYkgpJ9AAFRVZHoqs5jx8HgtuYhaU+6z7WS+g3IhmhDgWuaCDkQRqONVys0Um1JTbkumSdxwd+9j3MdiszqDXA7Qf4n5qZaqdUl4qxnuuh0hSprMWY4tt4RSCKQ+jFHZvLiDhFaMoSDqNFuTcuGji0kSf9XtvoDP6Vjg00wNf62GtMVKVKiOnri8pFdzKYtM05FQ5x2ZF2u7FWi7PhNvoVyjcsPZmV5rK7AP1O5bguNd0bFmPQttZ01isMcIwsbSup2nmVi11c3iyL6f7k6R9CziWjTXq6Ge/cq1gtXfNQ4d+itddGmO6QSyaOZWHZdquZ+zH07stwugpb9bVt+71bNm3grkzLxuVkmY9V28D/wCgohLUabiHtx9H1XwZznVGfuMC1XPKz8OIb25+Gq21faVE3hva/SXBmlROPvNLsteOF3oH5A5trlQ7R3rvbHK3ItVLHss6sFZjQOQAgBACAa4IDl7ojwunj92QkcnivwKAsvABzVSSEk7PrmhJz14TQMcaHH/a3Qc3fJUjoVKW59DNJxTMm03g9wpXC33W5Dv2lboVQguEUc2ykV1KHYdnn+msskW1uY+uY8V42ufgauq/s+H/AL/vQ0V+1XKJmMcQagkHeMivba7GVGjZr9mbqQ8f3a9RmuUqYs6xtkjQj7RMPtRuHIhw8aLi9M+zOq1HqiY3/Adr9Kez+6q6JEq6JBar9hLaUed2QFPFc7tD40Nsi8NUoSyjD7QyeqZQ8gNhkIANKkmMAn5LDoXZHdVYuYmnUbXicejKzbORdtjc51XSeu4EN3E1bQVBzAXpVrMjJY8RNW5LuLfvHD1j7I3DeeK8/WXvUy8Cp+yvM/8ABNNe32mbIFcunyWmMVFKKOjGOUgYvH01MpylKuW1ZwdG/UGnRdNPFzul4jy49PQh9ODbs0oc0H6qvUKEigkDTvUkEZC8u+Ks1cYPlYLp4Q18QOo6j5rR9yrXlyvg2iM5LkT6jitsehRkoKsQKgBACAQoDnZG4LW8f1I2u72Gn/JAQXvbWRULqkkZAbacdgVo1ubKysUTl7fekkuROFvujTvO1aY1xiZ5WORnEK7KF2zXO92bvUHj02LzrftCCe2pbn7unzO8aG+XwaUV2Rs/DU7zn+yzyWot/mTx7o/udowhHojduOSmJvf81mv0EJQe3OfidFIktVzRPr6uE72n4aJpNVqnDdGSl6p9fmUnTB+4yrR2fkHsuDh+krfH7VguLoOP1XzOD00uzyUJbumbrG7uFfJa4a7TT6TXzx+pydU12IDA/wBx36T8l2Vtb/qXzRXa/QVlkkOkbz+UqstRTHrNfNEqEn2OVvi/mtMjMUlMm5UwgtJDvVIrWvHYuFkoyluRprTUcM6y5baJXQMrVrYyQHtbUEhtMLm8iaEbFmvg5w2p4z+h0WMnTt3HruPyUVVxrjtiuCz9RpCz3a2qvjOX7iUsiOzz+ua4bdTqfN7MRwhhC6rQQXlk0NwlN6y0Telsdc+j7/5JfKyi3YLThNNAV60pqKy3hFMGm56yS19K6PPwLbWQSWtg1cPPyXGWum/JD5lXKK6sdG8OAI2rLVO6eockk2l+RdNOI7EvQ+9yj54NfDlEbRzJaGq6Q1tMv6vnwQ4ltp2rWmmsooPUgEAIAQGDfbcM8D95dGfzNqPFqAyO10VWMd7riP1D9l2ofLRxuXCZg2K7ny5jJvvHTu3qmp1tdPs9Zei6lIVSn8Dbs13sj0FT7x17ty8hXS1kmrZYX4Vx/wBmuNah0+ZK4LfGEYrEVhEjSOuz91cqLYpsDwdm3ks2ou8KOV17IsjZhtjXOwjurtXkVzspn4r5z5kI2Rm8IsV2L3IzU45jymBRH3VBFdKcVSWnrn5oohv0MprbTp62WVTQDqV5q0OXjacVK31J4mSN9d8go31iNagZld69BFPLSLrxO7Pn+3uL3De4173GvxXqIk9EuuOloYB+AHwaG/FZNZa669y9UdqIKUsM7Zuf1osMFdq1lyxH3B4i8IeG15+a3U6Wqryrn1KNsimlazNxpw1PRdpTjDqykpJCMlDhibkD1B3FI2Rcdy6CLyNK83UzjqPYrWX69kdVwNeMsiRxGqwxU5TUJctcYZL6FiOyF7a4yTtxfNaJQtr6w493JnlVno/mQy2V7dWnuzVI2Rl0ZxlXKPY2LIKNaOC76BZusfwNaWIomw8eq9YjI3B9Bc51Qn5kmTkls76ZFWqhGtbYrCIfJZC6lRUAIAQGP2lb91j/AKbmv7g4V8KoCG3QNe0tcKioPRUs37WoPD9RhPqV8A2dPkuFOnhV05fdvqWbIXBRfpoW89H6kp4InZfX1VZ432UPbcsr1Jwn0IHFbfEjt354K4IpY8YI0J28eKyVVu9u2X5Ca4wSwuNBXIjwIWWUXF4Zj5TNux2wubnkRrsB4qlNz00sf0v6G2tuxdORX2tvNbZ6+mPR5O6002MNqc7RveuX326z+XX8y/gVx80jO7QvkZZp3uNMMb8uYp8VaFWqnJOcsL0REp0pPasnjFih9Jaomf3tHQr1DGemdlocc07xnhAp+Z7j5NVJxUlhko6YDf4LxXu0dv8Aa/8Afmjp5kOx7svNev4kdu7PHqUwVLVYg92LT3uJ3jcvNttVs/4Ky+/oVdKbyx8MIbkBlt3ldIaJy5tf5LoXWI+Uc5tPrVb4wUFiK4IzkaW7dn1oses0viLfHqvqWjLsT2CXC4DYSB4qdHqfFW2XmX1Elg2HDM8z5rRZTXZ5lkhcCFmnJZvuXhvNMms/mid2eooac8t3mp36qHWKkvdwyOA9Cdy01ylNcxa+IbQ9sB30XXDK5RNoMyrECtcDogHIAQFW8oPSRPZ7zSOoQGVYZMcTCdS0V50ofFAQ4fDaqFhr3/72nmpyRgqvCq0msMkgcvKjRGdrhB+z3/YvngYVqt1cK/Zhyyqjk1LncCCCASKZnWizPSXXPdOWPcT7K7Gk9oOWyi6Q+zao9W2SptcopAejdmKg7dy5RitJZiSzF9H6Gpt3R46rsXqL1VyYznu30+GwyCvtFjR3vFVZFWeVdkWYraHe417+jSrEHp/YGL7qV3vPA5hrQPNxWa/VVVPE3yWimzRtErWGhOmgGZXnX6jx47Yx49X/AIJclDqyRjw4Bw0Ky0KCsULunb0L5ysoeMtn7r6CMVFYSOfURzOn1kpwMiAjTx3HkpIEEROqYGRwjDcydNpyAXBaWtWeJjknc8YHDtXZmDCS5xHuMc4daUWkqRP7aRfhhmd+Vo8ygIv+7ZXfy7G8/wCTw3yBQE8NtvGTSOCIccbz5tQF2K7p3fzbU88GNbGPAE+KAuw3dG3PDiO9xLj/AOyAtoAQAgEKAwLE3CHM917x3VxDwKAZKSCqssROFeB8Dy3ICu8LztZqti2R6/oWiskJauFNd1kVGPsx/UltIicF3s0cY1+x1XJClyW7pkpIK6HIrVp7VbBS+ZD4N5zQNvQLtgjIyVrTlSoO/wCsiqWQjOO2S4JjJp5RTY4xnCdDoV5ni2aT2Gsrsa3FXLdHr3Ry/wBqE9LNG33pK9zWOPxC26eV8pZsSSMksHEdhY87VJ7sWHve4BbCh6l2Piw2Vh2uLn9XGi4yri5bscll0Fv+x0pK0ZHJ3A/IrLqKsPcjhZHDyU7unINKEg7hWnFYbKvEWF1JqnteDZbCV6Oj8XZixYx0O8muxIIN62YK5KFpvizxmmMOd7rPXPfTTvQgpm9JpMoosI3vzPQZBSBzLplkzkcXc9OigGhBcI3KQaEFzMGxAXorM1ugQEwCAVACAEAIAQCIDGlZhmkHvBrx4tPkOqAr2kZrJqdVGnGerLxWSs5Y86nUf2r/AH8y3CI5AdqpXTGjUKMuU+gzlEY1+tF7CKMjcAOPkhBEHEGu7Neb/wCvd/bIv1R08ZxAHePrRejgrkdg5nup5pgZEkgxCmH5qllUbI7ZLgtGbi8pnmn2qYmGCMkUDZH9Sxo8iuelqsqTjJ5XYtdOM2ml8TH7ItwWC0ye/LGwfka55+C1HE9gumxBkETTlhjYDszwiqjBOSSaez0LHSR+sKUL21PdXNRtXQh8lYBzcmROPIBo6uopSS6AY6zWt+noohvNZHfBo8VIIz2YD/500knAnC39LaBAX7LcUEeTWAIC6yzNGgCAlDAgFogFQAgBACAEAIAQAgBAZl5so9jt4c0+Dh5FAU7TsO5c5Qi2pNcolFaRudBzHIqzJIpBvPx6rFrqnKvcuq5Ji+SFx2LvRb4lakGsMQRE8F2wVyKWNAqepVZ1xmsSWRks2TtJCxuGj3Ee6wkdTkrkBJ2q92zyHm5rfmpBVk7S2k+xBGP8nOd4ABAedfaBeEss332HE1jWgNBAAJc7aTvQGhc9mP8A0+yxjWeaR3VzIx8UB6BD2OjOcr5JP8nuI8SgNywXXDCPu42t5AA9UBdQAgBACAEAIAQAgBACAEAIAQAgBACAqXkyrK+6Qfn5oDNmGShgrlrjwHRRySN/h96bfUZKtrtsMXtPAO7V3QZqtdUK1iKDeSg683vyjjIG93wAXQgliu+R+byT9bkBow3TwUAuRXSNykFyK7GjYgPEftGlBtk9NA7D+ljR80B2lz2Wkl2w+5E155nE/wCSA9MQAgBACAEAIAQAgBACAEAIAQAgBACAEAIBsjKgjeKIDBmtAbkak7mtLj0aEBWfJaXfy7OR/dKcI/S2p8kBCbgtUv8ANnoPdjGAfM9UBasfZOJmyp3oDViutjdAgLLbK0bEBIIggHUQCoD5/wC2V1TNtc4lY9odK97XYSWua5xIIO3IgIDvOxVqNrtnphGWshhDM60Bo1oANNaAlAeiIAQAgBACAEAIAQAgBACAEAIAQAgBACAEAIBKIAogCiAVACAEAIAQAgGyRhwoQCOIqgCOMNFGgAbgKIByAEAIAQAgBACAEAIAQAgBACAE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Ảnh 11"/>
          <p:cNvPicPr>
            <a:picLocks noChangeAspect="1"/>
          </p:cNvPicPr>
          <p:nvPr/>
        </p:nvPicPr>
        <p:blipFill>
          <a:blip r:embed="rId6"/>
          <a:stretch>
            <a:fillRect/>
          </a:stretch>
        </p:blipFill>
        <p:spPr>
          <a:xfrm>
            <a:off x="6069062" y="3347454"/>
            <a:ext cx="2286000" cy="1666875"/>
          </a:xfrm>
          <a:prstGeom prst="rect">
            <a:avLst/>
          </a:prstGeom>
        </p:spPr>
      </p:pic>
      <p:pic>
        <p:nvPicPr>
          <p:cNvPr id="1036" name="Picture 12" descr="https://melaka.equatorial.com/wp-content/uploads/sites/8/2014/11/melaka-etc.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16448" y="4678427"/>
            <a:ext cx="2000250" cy="113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755037"/>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4</a:t>
            </a:fld>
            <a:endParaRPr lang="en-US" sz="1600"/>
          </a:p>
        </p:txBody>
      </p:sp>
      <p:sp>
        <p:nvSpPr>
          <p:cNvPr id="5" name="Title 1"/>
          <p:cNvSpPr>
            <a:spLocks noGrp="1"/>
          </p:cNvSpPr>
          <p:nvPr>
            <p:ph type="title"/>
          </p:nvPr>
        </p:nvSpPr>
        <p:spPr>
          <a:xfrm>
            <a:off x="365759" y="591022"/>
            <a:ext cx="4804757"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1</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Giới</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thiệu</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đề</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tài</a:t>
            </a:r>
            <a:r>
              <a:rPr lang="en-US" sz="4800" dirty="0" smtClean="0">
                <a:solidFill>
                  <a:schemeClr val="accent1"/>
                </a:solidFill>
                <a:latin typeface="Times New Roman" panose="02020603050405020304" pitchFamily="18" charset="0"/>
                <a:cs typeface="Times New Roman" panose="02020603050405020304" pitchFamily="18" charset="0"/>
              </a:rPr>
              <a:t> </a:t>
            </a:r>
            <a:endParaRPr lang="en-US" sz="4800" b="1" dirty="0">
              <a:solidFill>
                <a:schemeClr val="accent1"/>
              </a:solidFill>
            </a:endParaRPr>
          </a:p>
        </p:txBody>
      </p:sp>
      <p:sp>
        <p:nvSpPr>
          <p:cNvPr id="6" name="AutoShape 8" descr="http://www.pic.cx/img93/hcbflgvgyyosmjnstxma.jpg"/>
          <p:cNvSpPr>
            <a:spLocks noChangeAspect="1" noChangeArrowheads="1"/>
          </p:cNvSpPr>
          <p:nvPr/>
        </p:nvSpPr>
        <p:spPr bwMode="auto">
          <a:xfrm>
            <a:off x="6454336" y="479928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data:image/jpeg;base64,/9j/4AAQSkZJRgABAQAAAQABAAD/2wCEAAkGBxISEhUSExIVFhUVFxcVGBgYFhcWGBUYFxUWFxgVFRgYHSggGBolHRUXITEhJSkrLi4uFx8zODMtNygtLisBCgoKDg0OGhAQGzUmICYtLS0tLS0tLS0tLy8tLS0tLS0tLS0tLS0tLS8tLS0tLS0tLS0tLS0tLS0tLS0tLS0tLf/AABEIAK8A8AMBEQACEQEDEQH/xAAcAAABBQEBAQAAAAAAAAAAAAAAAQIDBAUGBwj/xAA/EAABAwEFBQQHBgYBBQAAAAABAAIDEQQFEiExQVFhcZEGgaGxEyIyUsHR8AcjQoKS4RQzU2Jy8cIVFkOisv/EABoBAQADAQEBAAAAAAAAAAAAAAABAgQDBQb/xAA2EQACAgEDAgMFBgYCAwAAAAAAAQIDEQQSITFBEzJRImFxkaEFFFKBsdEjM0JiwfDh8SQ0gv/aAAwDAQACEQMRAD8A9xQAgBACAEAIAQAgBACAEAIAQAgBACAEAIAqgGl4QChwKAVACAEAIAQAgBACAEAIAQAgBACAEAIAQAgBACAEAICOSZrdSAgKc95gaDvOQQFNl6nFmcuGVFm1GpVKTfOSyjku/wAWforspZWSMA+cjKnipbCRVtVqkA9RoO/asT1NjslCK6YImmllFGK2zvdhBA35aDiojbdOWEcVKTeDba/aFvOxaY6qkDkAIAQAgBACAEAIAQAgBACAEA3GN4QC4hvQCYxvQB6QIBPSBANktAaKlAU5Lx3CnNAVJba47T5KMklN8pKy03StlJryrhe8s0kZduvuCP2ng8s891dFpZUwp+2sIOTerqeQKzRp32OyTz2S9C2eCWz/AGkxDIxg02h5+LFD08U263tfu6fIN+pt3Z22ssxw4i08c/L5KZSvjBvbl9sfsyMxZ0ML2uAc0gg6EGoPeFTSVbIPLzJ8ss2PNVrK8EkLwDTYVKZDRZiNDTforEFhACAEAIAQAgBACAEAIBr3gakBAU570Y3T1vAdUBkWu93uyBpwb81RWRbcU+UTgjuq1UkIJycrZBrmQ7/BRknAwzHesM9RJ3quLwly/wBiyjwKJTnn9Fa1NepXA30h3rD9oXyhWtr5yXilkQuqKEnPitdckoJN9ipnnLI7FM7q4eaSISZXtlrZG3E7IeJ4BZ56jfFxq6vv2+ZOMdTz2/u1skhMcYy3DTv39/RdqIquKguxDeSjYuzVptDgXuwg76jLz8lFuohDqUTy8I6Cz9grOPac5x4UA+JVa52W8tYX1Z0xgsu7E2QimF36v2XS1Wbf4bI47mc77OIiawzuYdmIVFeYpTouWn1bsbhNYYcMckDLTb7qeDKMUZObxVzD/lTzyK6WV7+X811J6Ho90X3FaIxK1wGlRUeqd3EcVmsvtokoyW73rj/gZjjJomq67tRPolH48v6E8FqM4hx+s1qhnasvLKMsxPqFcgegBACAEAIAQAgIbVNgbipVAZU14P5cgoBRkmJ/c1UZJwV5T3/W5AV3hYpfw9Qn2ksfIt1QRvoQ4bCtpU6RxqARtAXG+1Vwc32LIaGrJpNMnXvsWXLnklvkdhyPMfFafutP4F8iNzGkLz/tGiEK1KCxyXi3kQDittenplBPauV6Fcsp3m5rKyE0bTPLd8V2hTXDyxS/Irlnmd8XjJbJvRRVqTTLPCK+yOnhXYF1foyucnQ3R2VjhaDWr9ppWnL5ryb9VJSw44XYs693c3GRhooNPPmmkjXZLdN5fZFsbVhDhqvVKjXO2H/RQDWuoarBrYRSU84kvqWialGyMLXAOa4UIIqDwISOpukuK/rhDCOFluV122jHHU2SXUf0TXNp/t/EN1CNq7bbLa8TWH27nOcYuPB39jD2twu2aUPgeC4U6izbhQb9O36iEGl7RZjdhK0Vu9yzLCXp1Zd4wXAaGuw6/ArWUJ0AIAQAgBACAEBXt7axu5E9M0BgWpwDcWzXquN85QhmKyMpdTNdb27j4Lznfe+6X5EeLElbJiaCK0NfArrF6px3Jpl4uMlkieFx1Flrit0MNPOS6SIiVpWrlJezBsrt95t3XLij4tyWLWSuk4RnFYb6Z6/EvHBdAWvxNT+BfMrwDRs3p/5cvwoeyNVLNLdZFqdn5YJyhFm0VStTjKTTXbJMng5T7QLy9FEGDWhee40YOtT+VelTpoweU3+bKSZT7EXN6CASOH3kgxEnY06dfkmq1HhPC5k+iIgso6IqlGnw99nMn9CzfoUr2t7LPC+Z9cLBWm/cBxJVLtDCfMOH9BuwcJNfFpkcHyT+iB9mNtAANzicyV1VkorbFZx3Z61f2bBRUr57c9v+zXuK/JTMIZnB4eCY3gUILRUsdvqMweBR2WTjiHDM2s0X3dpp5TOoaK5fQ5pVpoxe6XL9WYWy/dkorh12rSQW7ZZ2SsdG8AhwI+fem5LqQQ3BOX2aFxzOBoJ4tFD5LBDUxqnKub6Pj4MvjKyX3SZV3eXcuj1ja9iDf0X1Iwl1FsFta8lgOzqFfTah2ZUlj0Oe6LfBoRnZuWskegBACAEAIAQCFAc02KrCzdiZ0JA+CrOO5NENZRiGwSe74hed4Fnocdki5ZYXNZQihBO0baLXTFxhhnWCwuRJm6/NdZRTTTOmSuf3WTRyexwfWLwTIv3RKA8t2FNdVvpeOq5EXybQPBdaLfErU/UNYGzOIaS0CoFR3aq821FtdSsspcGbHbpHmgDangsEtXJLLOMZyk8I0Af971jzbVJamS69Ua+GsHnfbqQOtbWO9mra8mtr/wAyvalNOG5enBzxyOf2yoaNYC0ZZ/WSxVVuMvEly2VlPsizD2xhPtMc3kajxWvxfVEbxL+tDLXZpI4/aIBbUimJpDhXhkqvUR9ArcNPBxVpscdop6QODmVBbWhaTSocN2WqopSr6dz6jZp/tCKm+3b49mdD2WsPpJBaDlHGHNj/AL3H1S7g0AUG+p3K9LipOOeTzftLUq2ShHov1OtL1a3UQr83yPNSLVjaaYuiy+LKxZm9q9F1J6GlJOAwvOjQXHuFT5Lm4abK3Rf55J5M7shX+GYDqNeZAJ8SVfXOMJKUfMuenX3EQNwOXWOupaTz9GHFmd/BObJijIoDUVOnA8FkdmJ7q0/kzh4Mk8o32OqAV7EJbop4LkqsAQAgBACAEAFAYDxhmlbvwvH5gQfFvigK0woSss52qTUY5XxLrBE7Q93xVfFv/B9RhFd4Tff+BfMcFdwWZeLC7snL5cE8YCJ5aQ7cVpddz6z+SIyjpmurQjasOmdtUpUxw8c88Fnh8jg6i2feZR88Gvr+hGCvZrK1laHU67hsCxU1LUWZ/oX1KxjsXvJy2mzl8wvVsrU4uMujJTOB7XXeHW6IuybIwjo0g+Teqw0KUKpV9XF/r0ItlhGDaLmbX1X9Qti01uMtGXeilPdcjdKO5furR01j6rBbeiK77VJBJV7XBu3Ly3qL6oRjjuOovaS8GYmyxuFXRyMdvyALa8s+qz1wbWH6o9H7OtdU5e9M7a5gGwxMFKNY0Cn+IWC1TUnak1z1OMemGa1khLzTQDVaNPpa7I728hyaNRzMqAaeS9GNcIrhHPJi9oLZhj9D/U14MFMfXJv5khZGTaT6Es0uzdqibC0Oc0OJLiCaaniqWTsg/I2vVclVKPTJtsAOlCvPovhXe4J8S59MM6vlZHHcP9/svVZQkgcQabCpQZYCsVHIAQAgBACAEBh3wMM8TveD4z4Ob5HqgILSNCqslEDtDp9FAVnbfrauM764eZk4bKzwsWosk8WKOFF9X+xdLsNrwXpJp9Chu3ZLijHDJedqv4V8Lez4ZaPKwWyVGpslbPwK/wD6foSuORzWjuH1Rb664wiox6Io2Nc75lZ9XqHVDEfM+EWSMbtJd3pY2vAq+I4wNrh+Jo4keICtpaPBj/c+r95WftLBzE1lrR7HAtcKgrWtfHpNYZi2tcCxWLfn5LPd9oPHs8HSuqU3iKLYsOIUIBG4jJYYq215j82bI0Qr87y/RFC09lYHEERgnWtMgeWgW+qrYuuWJS3dsG3d12nTYNuwct66SipJxZU3oog0UH+1hi/Ae1E9TJve+2xDIYnaAbzuA2rTGidqzY8L0Rzc8cLqcvZ3SWiUj2nuzNNAB+EcBXvJXSKqpXXaveG3j1NeSyvbqxwHFpXoV31T8kk/zRilCS6oSG0OYatcRyPwVraa7ViyKfxIjJx6M1bH2gcMpBUbxke8aFedP7OlDmiWPc+V+6NEdR+JG9Z7WyRtWOBG3f3jYs/3hwey5bX9H8GaE1LlMvQvqOIWtMhomBUkCoAQAgBACAxe1ApD6Qf+NzX9wOfhVAQ2gZLnapOPsPDJRUA8is33Zy882/oi2SF4C7Qprr8qwRlsrvK433Vyi4Zy36ckpMjwZ0VKvvGxRwl73+xLwX7lJDiDtHkqanTWTreZ574wE0bYj+Sz6J2Qr3QipJ9eeS0sCluz6qtsdbX0l7L9/BXaMDePFZ6f4+plPtHhEvhEjRt3ac16ZQ4LtFA+xyY2txWeU1I/pv57K9CuVtcZrrh9iu2O5Nrgu3VaIZR6rgTtaciOOHbzXKrSQi8y5Z3lc8YjwjUMNMjn4BajkPbCNvQaLnZbCHmZKRJPaGxtxOIAHcuUXbdxFYQbUepz0/aqhqxuIaa0b+r8XdVdZ6SGzCfPqUjOTfuMF8kk8hIGJ7sqgUy3Afhb57V0gtkVHI6s6y5btFnblm80Ljy2DgqThGby1kuuDq4jiaDTeuc9LTLrFBSKlruyKTVorvGR6qsa7aeaZ49z5X/BWUIy6o568LlfH6zfWbyzHMLTpftSq17J+zL48P4MzWUSjyuUZ0UrmnE0kHeF6NlcLI7ZrKOMZNPKNy7+0dD943vb8R8l5j0FlLzRLK/C/wDDNMdQnxI6qCYOaHNNQRUFdWsdTonklQkEAIAQAgKt4wY43s95pHUIDn7plxwMrrhwnm3L4IBtSsXi3T8kce9/sXwhnoieaLTbv5km/d0QyV53MZ7Ts9wzK65rqWFx8CkppDYZQ8VaDkacd4PmrV2KayiIyyMN4xxOBc8VB0GZ6BdlXKQc4o6WO3R4BJiAa7IOOW/oV5mihKq6yj05X+/IvKacVImjc1wq0tcOBB8lvlXlYkgpJ9AAFRVZHoqs5jx8HgtuYhaU+6z7WS+g3IhmhDgWuaCDkQRqONVys0Um1JTbkumSdxwd+9j3MdiszqDXA7Qf4n5qZaqdUl4qxnuuh0hSprMWY4tt4RSCKQ+jFHZvLiDhFaMoSDqNFuTcuGji0kSf9XtvoDP6Vjg00wNf62GtMVKVKiOnri8pFdzKYtM05FQ5x2ZF2u7FWi7PhNvoVyjcsPZmV5rK7AP1O5bguNd0bFmPQttZ01isMcIwsbSup2nmVi11c3iyL6f7k6R9CziWjTXq6Ge/cq1gtXfNQ4d+itddGmO6QSyaOZWHZdquZ+zH07stwugpb9bVt+71bNm3grkzLxuVkmY9V28D/wCgohLUabiHtx9H1XwZznVGfuMC1XPKz8OIb25+Gq21faVE3hva/SXBmlROPvNLsteOF3oH5A5trlQ7R3rvbHK3ItVLHss6sFZjQOQAgBACAa4IDl7ojwunj92QkcnivwKAsvABzVSSEk7PrmhJz14TQMcaHH/a3Qc3fJUjoVKW59DNJxTMm03g9wpXC33W5Dv2lboVQguEUc2ykV1KHYdnn+msskW1uY+uY8V42ufgauq/s+H/AL/vQ0V+1XKJmMcQagkHeMivba7GVGjZr9mbqQ8f3a9RmuUqYs6xtkjQj7RMPtRuHIhw8aLi9M+zOq1HqiY3/Adr9Kez+6q6JEq6JBar9hLaUed2QFPFc7tD40Nsi8NUoSyjD7QyeqZQ8gNhkIANKkmMAn5LDoXZHdVYuYmnUbXicejKzbORdtjc51XSeu4EN3E1bQVBzAXpVrMjJY8RNW5LuLfvHD1j7I3DeeK8/WXvUy8Cp+yvM/8ABNNe32mbIFcunyWmMVFKKOjGOUgYvH01MpylKuW1ZwdG/UGnRdNPFzul4jy49PQh9ODbs0oc0H6qvUKEigkDTvUkEZC8u+Ks1cYPlYLp4Q18QOo6j5rR9yrXlyvg2iM5LkT6jitsehRkoKsQKgBACAQoDnZG4LW8f1I2u72Gn/JAQXvbWRULqkkZAbacdgVo1ubKysUTl7fekkuROFvujTvO1aY1xiZ5WORnEK7KF2zXO92bvUHj02LzrftCCe2pbn7unzO8aG+XwaUV2Rs/DU7zn+yzyWot/mTx7o/udowhHojduOSmJvf81mv0EJQe3OfidFIktVzRPr6uE72n4aJpNVqnDdGSl6p9fmUnTB+4yrR2fkHsuDh+krfH7VguLoOP1XzOD00uzyUJbumbrG7uFfJa4a7TT6TXzx+pydU12IDA/wBx36T8l2Vtb/qXzRXa/QVlkkOkbz+UqstRTHrNfNEqEn2OVvi/mtMjMUlMm5UwgtJDvVIrWvHYuFkoyluRprTUcM6y5baJXQMrVrYyQHtbUEhtMLm8iaEbFmvg5w2p4z+h0WMnTt3HruPyUVVxrjtiuCz9RpCz3a2qvjOX7iUsiOzz+ua4bdTqfN7MRwhhC6rQQXlk0NwlN6y0Telsdc+j7/5JfKyi3YLThNNAV60pqKy3hFMGm56yS19K6PPwLbWQSWtg1cPPyXGWum/JD5lXKK6sdG8OAI2rLVO6eockk2l+RdNOI7EvQ+9yj54NfDlEbRzJaGq6Q1tMv6vnwQ4ltp2rWmmsooPUgEAIAQGDfbcM8D95dGfzNqPFqAyO10VWMd7riP1D9l2ofLRxuXCZg2K7ny5jJvvHTu3qmp1tdPs9Zei6lIVSn8Dbs13sj0FT7x17ty8hXS1kmrZYX4Vx/wBmuNah0+ZK4LfGEYrEVhEjSOuz91cqLYpsDwdm3ks2ou8KOV17IsjZhtjXOwjurtXkVzspn4r5z5kI2Rm8IsV2L3IzU45jymBRH3VBFdKcVSWnrn5oohv0MprbTp62WVTQDqV5q0OXjacVK31J4mSN9d8go31iNagZld69BFPLSLrxO7Pn+3uL3De4173GvxXqIk9EuuOloYB+AHwaG/FZNZa669y9UdqIKUsM7Zuf1osMFdq1lyxH3B4i8IeG15+a3U6Wqryrn1KNsimlazNxpw1PRdpTjDqykpJCMlDhibkD1B3FI2Rcdy6CLyNK83UzjqPYrWX69kdVwNeMsiRxGqwxU5TUJctcYZL6FiOyF7a4yTtxfNaJQtr6w493JnlVno/mQy2V7dWnuzVI2Rl0ZxlXKPY2LIKNaOC76BZusfwNaWIomw8eq9YjI3B9Bc51Qn5kmTkls76ZFWqhGtbYrCIfJZC6lRUAIAQGP2lb91j/AKbmv7g4V8KoCG3QNe0tcKioPRUs37WoPD9RhPqV8A2dPkuFOnhV05fdvqWbIXBRfpoW89H6kp4InZfX1VZ432UPbcsr1Jwn0IHFbfEjt354K4IpY8YI0J28eKyVVu9u2X5Ca4wSwuNBXIjwIWWUXF4Zj5TNux2wubnkRrsB4qlNz00sf0v6G2tuxdORX2tvNbZ6+mPR5O6002MNqc7RveuX326z+XX8y/gVx80jO7QvkZZp3uNMMb8uYp8VaFWqnJOcsL0REp0pPasnjFih9Jaomf3tHQr1DGemdlocc07xnhAp+Z7j5NVJxUlhko6YDf4LxXu0dv8Aa/8Afmjp5kOx7svNev4kdu7PHqUwVLVYg92LT3uJ3jcvNttVs/4Ky+/oVdKbyx8MIbkBlt3ldIaJy5tf5LoXWI+Uc5tPrVb4wUFiK4IzkaW7dn1oses0viLfHqvqWjLsT2CXC4DYSB4qdHqfFW2XmX1Elg2HDM8z5rRZTXZ5lkhcCFmnJZvuXhvNMms/mid2eooac8t3mp36qHWKkvdwyOA9Cdy01ylNcxa+IbQ9sB30XXDK5RNoMyrECtcDogHIAQFW8oPSRPZ7zSOoQGVYZMcTCdS0V50ofFAQ4fDaqFhr3/72nmpyRgqvCq0msMkgcvKjRGdrhB+z3/YvngYVqt1cK/Zhyyqjk1LncCCCASKZnWizPSXXPdOWPcT7K7Gk9oOWyi6Q+zao9W2SptcopAejdmKg7dy5RitJZiSzF9H6Gpt3R46rsXqL1VyYznu30+GwyCvtFjR3vFVZFWeVdkWYraHe417+jSrEHp/YGL7qV3vPA5hrQPNxWa/VVVPE3yWimzRtErWGhOmgGZXnX6jx47Yx49X/AIJclDqyRjw4Bw0Ky0KCsULunb0L5ysoeMtn7r6CMVFYSOfURzOn1kpwMiAjTx3HkpIEEROqYGRwjDcydNpyAXBaWtWeJjknc8YHDtXZmDCS5xHuMc4daUWkqRP7aRfhhmd+Vo8ygIv+7ZXfy7G8/wCTw3yBQE8NtvGTSOCIccbz5tQF2K7p3fzbU88GNbGPAE+KAuw3dG3PDiO9xLj/AOyAtoAQAgEKAwLE3CHM917x3VxDwKAZKSCqssROFeB8Dy3ICu8LztZqti2R6/oWiskJauFNd1kVGPsx/UltIicF3s0cY1+x1XJClyW7pkpIK6HIrVp7VbBS+ZD4N5zQNvQLtgjIyVrTlSoO/wCsiqWQjOO2S4JjJp5RTY4xnCdDoV5ni2aT2Gsrsa3FXLdHr3Ry/wBqE9LNG33pK9zWOPxC26eV8pZsSSMksHEdhY87VJ7sWHve4BbCh6l2Piw2Vh2uLn9XGi4yri5bscll0Fv+x0pK0ZHJ3A/IrLqKsPcjhZHDyU7unINKEg7hWnFYbKvEWF1JqnteDZbCV6Oj8XZixYx0O8muxIIN62YK5KFpvizxmmMOd7rPXPfTTvQgpm9JpMoosI3vzPQZBSBzLplkzkcXc9OigGhBcI3KQaEFzMGxAXorM1ugQEwCAVACAEAIAQCIDGlZhmkHvBrx4tPkOqAr2kZrJqdVGnGerLxWSs5Y86nUf2r/AH8y3CI5AdqpXTGjUKMuU+gzlEY1+tF7CKMjcAOPkhBEHEGu7Neb/wCvd/bIv1R08ZxAHePrRejgrkdg5nup5pgZEkgxCmH5qllUbI7ZLgtGbi8pnmn2qYmGCMkUDZH9Sxo8iuelqsqTjJ5XYtdOM2ml8TH7ItwWC0ye/LGwfka55+C1HE9gumxBkETTlhjYDszwiqjBOSSaez0LHSR+sKUL21PdXNRtXQh8lYBzcmROPIBo6uopSS6AY6zWt+noohvNZHfBo8VIIz2YD/500knAnC39LaBAX7LcUEeTWAIC6yzNGgCAlDAgFogFQAgBACAEAIAQAgBAZl5so9jt4c0+Dh5FAU7TsO5c5Qi2pNcolFaRudBzHIqzJIpBvPx6rFrqnKvcuq5Ji+SFx2LvRb4lakGsMQRE8F2wVyKWNAqepVZ1xmsSWRks2TtJCxuGj3Ee6wkdTkrkBJ2q92zyHm5rfmpBVk7S2k+xBGP8nOd4ABAedfaBeEss332HE1jWgNBAAJc7aTvQGhc9mP8A0+yxjWeaR3VzIx8UB6BD2OjOcr5JP8nuI8SgNywXXDCPu42t5AA9UBdQAgBACAEAIAQAgBACAEAIAQAgBACAqXkyrK+6Qfn5oDNmGShgrlrjwHRRySN/h96bfUZKtrtsMXtPAO7V3QZqtdUK1iKDeSg683vyjjIG93wAXQgliu+R+byT9bkBow3TwUAuRXSNykFyK7GjYgPEftGlBtk9NA7D+ljR80B2lz2Wkl2w+5E155nE/wCSA9MQAgBACAEAIAQAgBACAEAIAQAgBACAEAIBsjKgjeKIDBmtAbkak7mtLj0aEBWfJaXfy7OR/dKcI/S2p8kBCbgtUv8ANnoPdjGAfM9UBasfZOJmyp3oDViutjdAgLLbK0bEBIIggHUQCoD5/wC2V1TNtc4lY9odK97XYSWua5xIIO3IgIDvOxVqNrtnphGWshhDM60Bo1oANNaAlAeiIAQAgBACAEAIAQAgBACAEAIAQAgBACAEAIBKIAogCiAVACAEAIAQAgGyRhwoQCOIqgCOMNFGgAbgKIByAEAIAQAgBACAEAIAQAgBACAEA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i.stack.imgur.com/VUlQ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2046" y="3977896"/>
            <a:ext cx="3494690" cy="27432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descr="http://i.stack.imgur.com/houb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5050" y="3732480"/>
            <a:ext cx="3068876"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4" name="Picture 6" descr="http://cdn.xenlife.com.au/wp-content/uploads/bigstock-Social-networking-draw-2527941512_narrow.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79486" y="1629550"/>
            <a:ext cx="4374850" cy="2286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AutoShape 8" descr="http://d-maps.com/m/asia/vietnam/vietnam41.gif"/>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www.hotel-r.net/im/hotel/it/nearby-9.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2243" y="1381933"/>
            <a:ext cx="28575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45980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dirty="0" err="1" smtClean="0">
                <a:solidFill>
                  <a:schemeClr val="accent1"/>
                </a:solidFill>
                <a:latin typeface="Times New Roman" panose="02020603050405020304" pitchFamily="18" charset="0"/>
                <a:cs typeface="Times New Roman" panose="02020603050405020304" pitchFamily="18" charset="0"/>
              </a:rPr>
              <a:t>Nội</a:t>
            </a:r>
            <a:r>
              <a:rPr lang="en-US" sz="4800" dirty="0" smtClean="0">
                <a:solidFill>
                  <a:schemeClr val="accent1"/>
                </a:solidFill>
                <a:latin typeface="Times New Roman" panose="02020603050405020304" pitchFamily="18" charset="0"/>
                <a:cs typeface="Times New Roman" panose="02020603050405020304" pitchFamily="18" charset="0"/>
              </a:rPr>
              <a:t> dung:</a:t>
            </a:r>
          </a:p>
          <a:p>
            <a:endParaRPr lang="en-US" dirty="0">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tài</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Xây</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dựng</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ứng</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dụng</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khó</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khăn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Thực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nghiệm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2682940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6</a:t>
            </a:fld>
            <a:endParaRPr lang="en-US"/>
          </a:p>
        </p:txBody>
      </p:sp>
      <p:sp>
        <p:nvSpPr>
          <p:cNvPr id="7" name="TextBox 6"/>
          <p:cNvSpPr txBox="1"/>
          <p:nvPr/>
        </p:nvSpPr>
        <p:spPr>
          <a:xfrm>
            <a:off x="1205471" y="1617081"/>
            <a:ext cx="515437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err="1" smtClean="0">
                <a:solidFill>
                  <a:srgbClr val="0070C0"/>
                </a:solidFill>
                <a:latin typeface="Times New Roman" panose="02020603050405020304" pitchFamily="18" charset="0"/>
                <a:cs typeface="Times New Roman" panose="02020603050405020304" pitchFamily="18" charset="0"/>
              </a:rPr>
              <a:t>năng</a:t>
            </a:r>
            <a:r>
              <a:rPr lang="en-US" sz="3000" smtClean="0">
                <a:solidFill>
                  <a:srgbClr val="0070C0"/>
                </a:solidFill>
                <a:latin typeface="Times New Roman" panose="02020603050405020304" pitchFamily="18" charset="0"/>
                <a:cs typeface="Times New Roman" panose="02020603050405020304" pitchFamily="18" charset="0"/>
              </a:rPr>
              <a:t> của mạng xã hội</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801518" y="5982396"/>
            <a:ext cx="9767329" cy="923330"/>
          </a:xfrm>
          <a:prstGeom prst="rect">
            <a:avLst/>
          </a:prstGeom>
          <a:noFill/>
        </p:spPr>
        <p:txBody>
          <a:bodyPr wrap="square" rtlCol="0">
            <a:spAutoFit/>
          </a:bodyPr>
          <a:lstStyle/>
          <a:p>
            <a:r>
              <a:rPr lang="en-US" smtClean="0"/>
              <a:t>Nguồn</a:t>
            </a:r>
            <a:r>
              <a:rPr lang="en-US"/>
              <a:t>: </a:t>
            </a:r>
            <a:r>
              <a:rPr lang="en-US">
                <a:hlinkClick r:id="rId3"/>
              </a:rPr>
              <a:t>http://</a:t>
            </a:r>
            <a:r>
              <a:rPr lang="en-US" smtClean="0">
                <a:hlinkClick r:id="rId3"/>
              </a:rPr>
              <a:t>www.aretedocumentsolutions.co.uk/images/upload.jpg</a:t>
            </a:r>
            <a:endParaRPr lang="en-US" smtClean="0"/>
          </a:p>
          <a:p>
            <a:r>
              <a:rPr lang="en-US">
                <a:hlinkClick r:id="rId4"/>
              </a:rPr>
              <a:t>https://</a:t>
            </a:r>
            <a:r>
              <a:rPr lang="en-US" smtClean="0">
                <a:hlinkClick r:id="rId4"/>
              </a:rPr>
              <a:t>media.licdn.com/mpr/mpr/p/5/005/092/360/0246334.jpg</a:t>
            </a:r>
            <a:endParaRPr lang="en-US" smtClean="0"/>
          </a:p>
          <a:p>
            <a:r>
              <a:rPr lang="en-US">
                <a:hlinkClick r:id="rId5"/>
              </a:rPr>
              <a:t>http://</a:t>
            </a:r>
            <a:r>
              <a:rPr lang="en-US" smtClean="0">
                <a:hlinkClick r:id="rId5"/>
              </a:rPr>
              <a:t>blog.wpoven.com/wp-content/uploads/2016/06/search_image_500_clr.png</a:t>
            </a:r>
            <a:endParaRPr lang="en-US"/>
          </a:p>
        </p:txBody>
      </p:sp>
      <p:pic>
        <p:nvPicPr>
          <p:cNvPr id="4" name="Picture 2" descr="http://www.aretedocumentsolutions.co.uk/images/uploa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2076" y="591022"/>
            <a:ext cx="3867150" cy="3114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edia.licdn.com/mpr/mpr/p/5/005/092/360/0246334.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3812" y="2498984"/>
            <a:ext cx="4475410" cy="33503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blog.wpoven.com/wp-content/uploads/2016/06/search_image_500_c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2076" y="3609264"/>
            <a:ext cx="4208339" cy="263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841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par>
                                <p:cTn id="13" presetID="16" presetClass="entr" presetSubtype="21" fill="hold"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par>
                                <p:cTn id="21" presetID="16" presetClass="entr" presetSubtype="21" fill="hold" nodeType="with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barn(inVertical)">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030"/>
                                        </p:tgtEl>
                                        <p:attrNameLst>
                                          <p:attrName>style.visibility</p:attrName>
                                        </p:attrNameLst>
                                      </p:cBhvr>
                                      <p:to>
                                        <p:strVal val="visible"/>
                                      </p:to>
                                    </p:set>
                                    <p:animEffect transition="in" filter="barn(inVertical)">
                                      <p:cBhvr>
                                        <p:cTn id="28" dur="500"/>
                                        <p:tgtEl>
                                          <p:spTgt spid="1030"/>
                                        </p:tgtEl>
                                      </p:cBhvr>
                                    </p:animEffect>
                                  </p:childTnLst>
                                </p:cTn>
                              </p:par>
                              <p:par>
                                <p:cTn id="29" presetID="16" presetClass="entr" presetSubtype="21" fill="hold"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barn(inVertical)">
                                      <p:cBhvr>
                                        <p:cTn id="3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7</a:t>
            </a:fld>
            <a:endParaRPr lang="en-US"/>
          </a:p>
        </p:txBody>
      </p:sp>
      <p:pic>
        <p:nvPicPr>
          <p:cNvPr id="1026" name="Picture 2" descr="http://rethinkrealestatenj.com/wp-content/uploads/2015/08/Ask-The-Right-Question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4113" y="1894080"/>
            <a:ext cx="4114800" cy="4114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205471" y="1617081"/>
            <a:ext cx="456356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nhắc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nhở</a:t>
            </a:r>
            <a:endParaRPr lang="en-US" sz="3000" dirty="0" smtClean="0">
              <a:solidFill>
                <a:srgbClr val="0070C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205471" y="6428468"/>
            <a:ext cx="11118336" cy="369332"/>
          </a:xfrm>
          <a:prstGeom prst="rect">
            <a:avLst/>
          </a:prstGeom>
          <a:noFill/>
        </p:spPr>
        <p:txBody>
          <a:bodyPr wrap="square" rtlCol="0">
            <a:spAutoFit/>
          </a:bodyPr>
          <a:lstStyle/>
          <a:p>
            <a:r>
              <a:rPr lang="en-US" smtClean="0"/>
              <a:t>Nguồn: </a:t>
            </a:r>
            <a:r>
              <a:rPr lang="en-US">
                <a:hlinkClick r:id="rId4"/>
              </a:rPr>
              <a:t>http://rethinkrealestatenj.com/wp-content/uploads/2015/08/Ask-The-Right-Questions-.</a:t>
            </a:r>
            <a:r>
              <a:rPr lang="en-US" smtClean="0">
                <a:hlinkClick r:id="rId4"/>
              </a:rPr>
              <a:t>jpg</a:t>
            </a:r>
            <a:endParaRPr lang="en-US" smtClean="0"/>
          </a:p>
        </p:txBody>
      </p:sp>
      <p:sp>
        <p:nvSpPr>
          <p:cNvPr id="3" name="Rectangle 2"/>
          <p:cNvSpPr/>
          <p:nvPr/>
        </p:nvSpPr>
        <p:spPr>
          <a:xfrm rot="1762093">
            <a:off x="7070920" y="3084181"/>
            <a:ext cx="3063659"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TIME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0" name="Rectangle 9"/>
          <p:cNvSpPr/>
          <p:nvPr/>
        </p:nvSpPr>
        <p:spPr>
          <a:xfrm rot="1762093">
            <a:off x="5659423" y="4182951"/>
            <a:ext cx="5229317"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REMEMBER ???</a:t>
            </a:r>
            <a:endParaRPr lang="en-US" sz="5400" b="0" cap="none" spc="0">
              <a:ln w="0"/>
              <a:solidFill>
                <a:srgbClr val="FF0000"/>
              </a:solidFill>
              <a:effectLst>
                <a:outerShdw blurRad="38100" dist="19050" dir="2700000" algn="tl" rotWithShape="0">
                  <a:schemeClr val="dk1">
                    <a:alpha val="40000"/>
                  </a:schemeClr>
                </a:outerShdw>
              </a:effectLst>
            </a:endParaRPr>
          </a:p>
        </p:txBody>
      </p:sp>
      <p:sp>
        <p:nvSpPr>
          <p:cNvPr id="11" name="Rectangle 10"/>
          <p:cNvSpPr/>
          <p:nvPr/>
        </p:nvSpPr>
        <p:spPr>
          <a:xfrm rot="1762093">
            <a:off x="7543345" y="2242756"/>
            <a:ext cx="3905236" cy="923330"/>
          </a:xfrm>
          <a:prstGeom prst="rect">
            <a:avLst/>
          </a:prstGeom>
          <a:noFill/>
        </p:spPr>
        <p:txBody>
          <a:bodyPr wrap="none" lIns="91440" tIns="45720" rIns="91440" bIns="45720">
            <a:spAutoFit/>
          </a:bodyPr>
          <a:lstStyle/>
          <a:p>
            <a:pPr algn="ctr"/>
            <a:r>
              <a:rPr lang="en-US" sz="5400" smtClean="0">
                <a:ln w="0"/>
                <a:solidFill>
                  <a:srgbClr val="FF0000"/>
                </a:solidFill>
                <a:effectLst>
                  <a:outerShdw blurRad="38100" dist="19050" dir="2700000" algn="tl" rotWithShape="0">
                    <a:schemeClr val="dk1">
                      <a:alpha val="40000"/>
                    </a:schemeClr>
                  </a:outerShdw>
                </a:effectLst>
              </a:rPr>
              <a:t>WHERE ???</a:t>
            </a:r>
            <a:endParaRPr lang="en-US" sz="5400" b="0" cap="none" spc="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83522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8</a:t>
            </a:fld>
            <a:endParaRPr lang="en-US"/>
          </a:p>
        </p:txBody>
      </p:sp>
      <p:sp>
        <p:nvSpPr>
          <p:cNvPr id="7" name="TextBox 6"/>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chia </a:t>
            </a:r>
            <a:r>
              <a:rPr lang="en-US" sz="3000" dirty="0" err="1" smtClean="0">
                <a:solidFill>
                  <a:srgbClr val="0070C0"/>
                </a:solidFill>
                <a:latin typeface="Times New Roman" panose="02020603050405020304" pitchFamily="18" charset="0"/>
                <a:cs typeface="Times New Roman" panose="02020603050405020304" pitchFamily="18" charset="0"/>
              </a:rPr>
              <a:t>sẻ</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hành</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trình</a:t>
            </a:r>
            <a:endParaRPr lang="en-US" sz="3000" dirty="0" smtClean="0">
              <a:solidFill>
                <a:srgbClr val="0070C0"/>
              </a:solidFill>
              <a:latin typeface="Times New Roman" panose="02020603050405020304" pitchFamily="18" charset="0"/>
              <a:cs typeface="Times New Roman" panose="02020603050405020304" pitchFamily="18" charset="0"/>
            </a:endParaRPr>
          </a:p>
        </p:txBody>
      </p:sp>
      <p:pic>
        <p:nvPicPr>
          <p:cNvPr id="3074" name="Picture 2" descr="http://i.stack.imgur.com/EMCv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861" y="2171079"/>
            <a:ext cx="5380701" cy="394526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000562" y="6394336"/>
            <a:ext cx="5340863" cy="369332"/>
          </a:xfrm>
          <a:prstGeom prst="rect">
            <a:avLst/>
          </a:prstGeom>
          <a:noFill/>
        </p:spPr>
        <p:txBody>
          <a:bodyPr wrap="square" rtlCol="0">
            <a:spAutoFit/>
          </a:bodyPr>
          <a:lstStyle/>
          <a:p>
            <a:r>
              <a:rPr lang="en-US" smtClean="0"/>
              <a:t>Nguồn: </a:t>
            </a:r>
            <a:r>
              <a:rPr lang="en-US">
                <a:hlinkClick r:id="rId4"/>
              </a:rPr>
              <a:t>http://</a:t>
            </a:r>
            <a:r>
              <a:rPr lang="en-US" smtClean="0">
                <a:hlinkClick r:id="rId4"/>
              </a:rPr>
              <a:t>i.stack.imgur.com/EMCvY.png</a:t>
            </a:r>
            <a:endParaRPr lang="en-US" smtClean="0"/>
          </a:p>
        </p:txBody>
      </p:sp>
      <p:pic>
        <p:nvPicPr>
          <p:cNvPr id="11" name="Ảnh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7297" y="4224934"/>
            <a:ext cx="952500" cy="914400"/>
          </a:xfrm>
          <a:prstGeom prst="rect">
            <a:avLst/>
          </a:prstGeom>
        </p:spPr>
      </p:pic>
      <p:sp>
        <p:nvSpPr>
          <p:cNvPr id="12" name="Rectangle 11"/>
          <p:cNvSpPr/>
          <p:nvPr/>
        </p:nvSpPr>
        <p:spPr>
          <a:xfrm>
            <a:off x="6890089" y="2449076"/>
            <a:ext cx="4669868"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Lộ trình cụ thể</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6890089" y="3763269"/>
            <a:ext cx="5170005"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Địa điểm nổi bật</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6643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65759" y="591022"/>
            <a:ext cx="5994084" cy="976183"/>
          </a:xfrm>
        </p:spPr>
        <p:txBody>
          <a:bodyPr>
            <a:normAutofit/>
          </a:bodyPr>
          <a:lstStyle/>
          <a:p>
            <a:r>
              <a:rPr lang="en-US" sz="4800" dirty="0">
                <a:solidFill>
                  <a:schemeClr val="accent1"/>
                </a:solidFill>
                <a:latin typeface="Times New Roman" panose="02020603050405020304" pitchFamily="18" charset="0"/>
                <a:cs typeface="Times New Roman" panose="02020603050405020304" pitchFamily="18" charset="0"/>
              </a:rPr>
              <a:t>2</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Xây</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dựng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ứng</a:t>
            </a:r>
            <a:r>
              <a:rPr lang="en-US" sz="4800" dirty="0" smtClean="0">
                <a:solidFill>
                  <a:schemeClr val="accent1"/>
                </a:solidFill>
                <a:latin typeface="Times New Roman" panose="02020603050405020304" pitchFamily="18" charset="0"/>
                <a:cs typeface="Times New Roman" panose="02020603050405020304" pitchFamily="18" charset="0"/>
              </a:rPr>
              <a:t> </a:t>
            </a:r>
            <a:r>
              <a:rPr lang="en-US" sz="4800" dirty="0" err="1" smtClean="0">
                <a:solidFill>
                  <a:schemeClr val="accent1"/>
                </a:solidFill>
                <a:latin typeface="Times New Roman" panose="02020603050405020304" pitchFamily="18" charset="0"/>
                <a:cs typeface="Times New Roman" panose="02020603050405020304" pitchFamily="18" charset="0"/>
              </a:rPr>
              <a:t>dụng</a:t>
            </a:r>
            <a:endParaRPr lang="en-US" sz="4800" b="1" dirty="0">
              <a:solidFill>
                <a:schemeClr val="accent1"/>
              </a:solidFill>
            </a:endParaRPr>
          </a:p>
        </p:txBody>
      </p:sp>
      <p:sp>
        <p:nvSpPr>
          <p:cNvPr id="2" name="Slide Number Placeholder 1"/>
          <p:cNvSpPr>
            <a:spLocks noGrp="1"/>
          </p:cNvSpPr>
          <p:nvPr>
            <p:ph type="sldNum" sz="quarter" idx="12"/>
          </p:nvPr>
        </p:nvSpPr>
        <p:spPr/>
        <p:txBody>
          <a:bodyPr/>
          <a:lstStyle/>
          <a:p>
            <a:fld id="{CA8D9AD5-F248-4919-864A-CFD76CC027D6}" type="slidenum">
              <a:rPr lang="en-US" sz="1600" smtClean="0"/>
              <a:t>9</a:t>
            </a:fld>
            <a:endParaRPr lang="en-US"/>
          </a:p>
        </p:txBody>
      </p:sp>
      <p:sp>
        <p:nvSpPr>
          <p:cNvPr id="8" name="TextBox 7"/>
          <p:cNvSpPr txBox="1"/>
          <p:nvPr/>
        </p:nvSpPr>
        <p:spPr>
          <a:xfrm>
            <a:off x="1205471" y="1617081"/>
            <a:ext cx="620948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err="1" smtClean="0">
                <a:solidFill>
                  <a:srgbClr val="0070C0"/>
                </a:solidFill>
                <a:latin typeface="Times New Roman" panose="02020603050405020304" pitchFamily="18" charset="0"/>
                <a:cs typeface="Times New Roman" panose="02020603050405020304" pitchFamily="18" charset="0"/>
              </a:rPr>
              <a:t>Chức</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năng</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tìm</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kiếm</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địa</a:t>
            </a:r>
            <a:r>
              <a:rPr lang="en-US" sz="3000" dirty="0" smtClean="0">
                <a:solidFill>
                  <a:srgbClr val="0070C0"/>
                </a:solidFill>
                <a:latin typeface="Times New Roman" panose="02020603050405020304" pitchFamily="18" charset="0"/>
                <a:cs typeface="Times New Roman" panose="02020603050405020304" pitchFamily="18" charset="0"/>
              </a:rPr>
              <a:t> </a:t>
            </a:r>
            <a:r>
              <a:rPr lang="en-US" sz="3000" dirty="0" err="1" smtClean="0">
                <a:solidFill>
                  <a:srgbClr val="0070C0"/>
                </a:solidFill>
                <a:latin typeface="Times New Roman" panose="02020603050405020304" pitchFamily="18" charset="0"/>
                <a:cs typeface="Times New Roman" panose="02020603050405020304" pitchFamily="18" charset="0"/>
              </a:rPr>
              <a:t>điểm</a:t>
            </a:r>
            <a:endParaRPr lang="en-US" sz="3000" dirty="0" smtClean="0">
              <a:solidFill>
                <a:srgbClr val="0070C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586841" y="2171079"/>
            <a:ext cx="5828112" cy="4041893"/>
          </a:xfrm>
          <a:prstGeom prst="rect">
            <a:avLst/>
          </a:prstGeom>
        </p:spPr>
      </p:pic>
      <p:pic>
        <p:nvPicPr>
          <p:cNvPr id="11" name="Ảnh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1582" y="3277625"/>
            <a:ext cx="952500" cy="914400"/>
          </a:xfrm>
          <a:prstGeom prst="rect">
            <a:avLst/>
          </a:prstGeom>
        </p:spPr>
      </p:pic>
      <p:sp>
        <p:nvSpPr>
          <p:cNvPr id="12" name="Rectangle 11"/>
          <p:cNvSpPr/>
          <p:nvPr/>
        </p:nvSpPr>
        <p:spPr>
          <a:xfrm>
            <a:off x="7360132" y="2415851"/>
            <a:ext cx="43140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hiện tại</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7414953" y="3541979"/>
            <a:ext cx="3993402" cy="861774"/>
          </a:xfrm>
          <a:prstGeom prst="rect">
            <a:avLst/>
          </a:prstGeom>
          <a:noFill/>
        </p:spPr>
        <p:txBody>
          <a:bodyPr wrap="none" lIns="91440" tIns="45720" rIns="91440" bIns="45720">
            <a:spAutoFit/>
          </a:bodyPr>
          <a:lstStyle/>
          <a:p>
            <a:pPr marL="685800" indent="-685800" algn="ctr">
              <a:buFont typeface="Wingdings" panose="05000000000000000000" pitchFamily="2" charset="2"/>
              <a:buChar char="ü"/>
            </a:pPr>
            <a:r>
              <a:rPr lang="en-US" sz="5000" smtClean="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Vị trí bất kỳ</a:t>
            </a:r>
            <a:endParaRPr lang="en-US" sz="5000" b="0" cap="none" spc="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p:cNvSpPr txBox="1"/>
          <p:nvPr/>
        </p:nvSpPr>
        <p:spPr>
          <a:xfrm>
            <a:off x="5831442" y="6409315"/>
            <a:ext cx="6683432" cy="369332"/>
          </a:xfrm>
          <a:prstGeom prst="rect">
            <a:avLst/>
          </a:prstGeom>
          <a:noFill/>
        </p:spPr>
        <p:txBody>
          <a:bodyPr wrap="square" rtlCol="0">
            <a:spAutoFit/>
          </a:bodyPr>
          <a:lstStyle/>
          <a:p>
            <a:r>
              <a:rPr lang="en-US" smtClean="0"/>
              <a:t>Nguồn: </a:t>
            </a:r>
            <a:r>
              <a:rPr lang="en-US">
                <a:hlinkClick r:id="rId5"/>
              </a:rPr>
              <a:t>http://</a:t>
            </a:r>
            <a:r>
              <a:rPr lang="en-US" smtClean="0">
                <a:hlinkClick r:id="rId5"/>
              </a:rPr>
              <a:t>blog.enbake.com/files/2010/07/1234.jpg</a:t>
            </a:r>
            <a:endParaRPr lang="en-US" smtClean="0"/>
          </a:p>
        </p:txBody>
      </p:sp>
    </p:spTree>
    <p:extLst>
      <p:ext uri="{BB962C8B-B14F-4D97-AF65-F5344CB8AC3E}">
        <p14:creationId xmlns:p14="http://schemas.microsoft.com/office/powerpoint/2010/main" val="1710445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arn(inVertic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Lst>
  </p:timing>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Wisp">
  <a:themeElements>
    <a:clrScheme name="Lam">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C5747AC-80AD-4ABE-94D9-19832B174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3081</Words>
  <Application>Microsoft Office PowerPoint</Application>
  <PresentationFormat>Màn hình rộng</PresentationFormat>
  <Paragraphs>265</Paragraphs>
  <Slides>22</Slides>
  <Notes>22</Notes>
  <HiddenSlides>0</HiddenSlides>
  <MMClips>0</MMClips>
  <ScaleCrop>false</ScaleCrop>
  <HeadingPairs>
    <vt:vector size="6" baseType="variant">
      <vt:variant>
        <vt:lpstr>Phông được Dùng</vt:lpstr>
      </vt:variant>
      <vt:variant>
        <vt:i4>7</vt:i4>
      </vt:variant>
      <vt:variant>
        <vt:lpstr>Chủ đề</vt:lpstr>
      </vt:variant>
      <vt:variant>
        <vt:i4>2</vt:i4>
      </vt:variant>
      <vt:variant>
        <vt:lpstr>Tiêu đề Bản chiếu</vt:lpstr>
      </vt:variant>
      <vt:variant>
        <vt:i4>22</vt:i4>
      </vt:variant>
    </vt:vector>
  </HeadingPairs>
  <TitlesOfParts>
    <vt:vector size="31" baseType="lpstr">
      <vt:lpstr>Arial</vt:lpstr>
      <vt:lpstr>Century Gothic</vt:lpstr>
      <vt:lpstr>MS Mincho</vt:lpstr>
      <vt:lpstr>Tahoma</vt:lpstr>
      <vt:lpstr>Times New Roman</vt:lpstr>
      <vt:lpstr>Wingdings</vt:lpstr>
      <vt:lpstr>Wingdings 3</vt:lpstr>
      <vt:lpstr>Wisp</vt:lpstr>
      <vt:lpstr>1_Wisp</vt:lpstr>
      <vt:lpstr>Bản trình bày PowerPoint</vt:lpstr>
      <vt:lpstr>Bản trình bày PowerPoint</vt:lpstr>
      <vt:lpstr>1. Giới thiệu đề tài </vt:lpstr>
      <vt:lpstr>1. Giới thiệu đề tài </vt:lpstr>
      <vt:lpstr>Bản trình bày PowerPoint</vt:lpstr>
      <vt:lpstr>2. Xây dựng ứng dụng</vt:lpstr>
      <vt:lpstr>2. Xây dựng ứng dụng</vt:lpstr>
      <vt:lpstr>2. Xây dựng ứng dụng</vt:lpstr>
      <vt:lpstr>2. Xây dựng ứng dụng</vt:lpstr>
      <vt:lpstr>Bản trình bày PowerPoint</vt:lpstr>
      <vt:lpstr>3. Khó khăn và giải pháp</vt:lpstr>
      <vt:lpstr>3. Khó khăn và giải pháp</vt:lpstr>
      <vt:lpstr>3. Khó khăn và giải pháp</vt:lpstr>
      <vt:lpstr>3. Khó khăn và giải pháp</vt:lpstr>
      <vt:lpstr>Bản trình bày PowerPoint</vt:lpstr>
      <vt:lpstr>Bản trình bày PowerPoint</vt:lpstr>
      <vt:lpstr>5. Thực nghiệm</vt:lpstr>
      <vt:lpstr>5. Thực nghiệm</vt:lpstr>
      <vt:lpstr>5. Khảo sát và đánh giá</vt:lpstr>
      <vt:lpstr>5. Khảo sát và đánh giá</vt:lpstr>
      <vt:lpstr>5. Khảo sát và đánh giá</vt:lpstr>
      <vt:lpstr>Cảm ơn quý thầy cô và các bạn đã chú ý lắng nghe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2016-07-12T04:06:31Z</dcterms:created>
  <dcterms:modified xsi:type="dcterms:W3CDTF">2016-07-18T14:15:52Z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TC029208979991</vt:lpwstr>
  </property>
</Properties>
</file>