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19"/>
  </p:notesMasterIdLst>
  <p:handoutMasterIdLst>
    <p:handoutMasterId r:id="rId20"/>
  </p:handoutMasterIdLst>
  <p:sldIdLst>
    <p:sldId id="272" r:id="rId4"/>
    <p:sldId id="258" r:id="rId5"/>
    <p:sldId id="308" r:id="rId6"/>
    <p:sldId id="298" r:id="rId7"/>
    <p:sldId id="301" r:id="rId8"/>
    <p:sldId id="302" r:id="rId9"/>
    <p:sldId id="303" r:id="rId10"/>
    <p:sldId id="299" r:id="rId11"/>
    <p:sldId id="304" r:id="rId12"/>
    <p:sldId id="305" r:id="rId13"/>
    <p:sldId id="307" r:id="rId14"/>
    <p:sldId id="306" r:id="rId15"/>
    <p:sldId id="300" r:id="rId16"/>
    <p:sldId id="283"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ác giả"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8" d="100"/>
          <a:sy n="58" d="100"/>
        </p:scale>
        <p:origin x="1218"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2.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pt>
    <dgm:pt modelId="{C8DC74BE-F404-4480-AC35-9AC7DBD7CAF9}" type="pres">
      <dgm:prSet presAssocID="{B371BCE9-9F5F-4287-A43F-BD9DDC78FA61}" presName="sibTrans" presStyleLbl="node1" presStyleIdx="0" presStyleCnt="5"/>
      <dgm:spPr/>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pt>
    <dgm:pt modelId="{74D0F91C-6724-44C2-A56A-0A8F7C30165A}" type="pres">
      <dgm:prSet presAssocID="{8D71CC21-E070-45A1-9906-9E88B4D307B7}" presName="sibTrans" presStyleLbl="node1" presStyleIdx="1" presStyleCnt="5"/>
      <dgm:spPr/>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pt>
    <dgm:pt modelId="{92E9F813-B04B-46DC-BE03-C9AE1F915DB2}" type="pres">
      <dgm:prSet presAssocID="{0405C6D1-9589-4026-A8A5-F5CBC3200701}" presName="sibTrans" presStyleLbl="node1" presStyleIdx="2" presStyleCnt="5"/>
      <dgm:spPr/>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pt>
    <dgm:pt modelId="{1BD6B11C-2F89-49DC-A7F7-5B465863F79C}" type="pres">
      <dgm:prSet presAssocID="{ECC0BAFC-F303-4D00-9B5B-8B6448757B30}" presName="sibTrans" presStyleLbl="node1" presStyleIdx="3" presStyleCnt="5"/>
      <dgm:spPr/>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pt>
    <dgm:pt modelId="{6625EDDD-BEC7-4690-B703-2108C0F7349D}" type="pres">
      <dgm:prSet presAssocID="{A79AED2D-06EB-41DA-A0B1-1B97580E0876}" presName="sibTrans" presStyleLbl="node1" presStyleIdx="4" presStyleCnt="5"/>
      <dgm:spPr/>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Ở </a:t>
            </a:r>
            <a:r>
              <a:rPr lang="en-US" baseline="0" dirty="0" err="1" smtClean="0"/>
              <a:t>đây</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trên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err="1"/>
              <a:t>gồm</a:t>
            </a:r>
            <a:r>
              <a:rPr lang="en-US"/>
              <a:t> </a:t>
            </a:r>
            <a:r>
              <a:rPr lang="en-US" dirty="0" smtClean="0"/>
              <a:t>4</a:t>
            </a:r>
            <a:r>
              <a:rPr lang="en-US" smtClean="0"/>
              <a:t> </a:t>
            </a:r>
            <a:r>
              <a:rPr lang="en-US" dirty="0" err="1"/>
              <a:t>phần</a:t>
            </a:r>
            <a:endParaRPr lang="en-US" dirty="0"/>
          </a:p>
          <a:p>
            <a:pPr lvl="1"/>
            <a:r>
              <a:rPr lang="en-US" dirty="0"/>
              <a:t>+ </a:t>
            </a:r>
            <a:r>
              <a:rPr lang="en-US" dirty="0" smtClean="0"/>
              <a:t>1</a:t>
            </a:r>
            <a:r>
              <a:rPr lang="en-US" smtClean="0"/>
              <a:t>.  giới</a:t>
            </a:r>
            <a:r>
              <a:rPr lang="en-US" baseline="0" smtClean="0"/>
              <a:t> thiệu bài toán</a:t>
            </a:r>
            <a:r>
              <a:rPr lang="en-US" smtClean="0"/>
              <a:t>: </a:t>
            </a:r>
            <a:r>
              <a:rPr lang="en-US" err="1"/>
              <a:t>trình</a:t>
            </a:r>
            <a:r>
              <a:rPr lang="en-US"/>
              <a:t> </a:t>
            </a:r>
            <a:r>
              <a:rPr lang="en-US" smtClean="0"/>
              <a:t>bày</a:t>
            </a:r>
            <a:r>
              <a:rPr lang="en-US" baseline="0"/>
              <a:t> </a:t>
            </a:r>
            <a:r>
              <a:rPr lang="en-US" baseline="0" smtClean="0"/>
              <a:t>nhu cầu sử dụng dựa trên địa điểm</a:t>
            </a:r>
            <a:endParaRPr lang="en-US" dirty="0"/>
          </a:p>
          <a:p>
            <a:pPr lvl="1"/>
            <a:r>
              <a:rPr lang="en-US" dirty="0"/>
              <a:t>+ </a:t>
            </a:r>
            <a:r>
              <a:rPr lang="en-US" dirty="0" smtClean="0"/>
              <a:t>2</a:t>
            </a:r>
            <a:r>
              <a:rPr lang="en-US" smtClean="0"/>
              <a:t>. </a:t>
            </a:r>
            <a:r>
              <a:rPr lang="en-US" baseline="0" smtClean="0"/>
              <a:t> xây dựng ứng dụng:</a:t>
            </a:r>
            <a:r>
              <a:rPr lang="en-US" smtClean="0"/>
              <a:t> trình</a:t>
            </a:r>
            <a:r>
              <a:rPr lang="en-US" baseline="0" smtClean="0"/>
              <a:t> bày về các chức năng chính mà ứng dụng muốn hướng đến cho người dùng</a:t>
            </a:r>
            <a:r>
              <a:rPr lang="en-US" smtClean="0"/>
              <a:t>.</a:t>
            </a:r>
            <a:endParaRPr lang="en-US" dirty="0"/>
          </a:p>
          <a:p>
            <a:pPr lvl="1"/>
            <a:r>
              <a:rPr lang="en-US" dirty="0"/>
              <a:t>+ </a:t>
            </a:r>
            <a:r>
              <a:rPr lang="en-US" dirty="0" smtClean="0"/>
              <a:t>3</a:t>
            </a:r>
            <a:r>
              <a:rPr lang="en-US" smtClean="0"/>
              <a:t>.  khó</a:t>
            </a:r>
            <a:r>
              <a:rPr lang="en-US" baseline="0" smtClean="0"/>
              <a:t> khăn và giải pháp</a:t>
            </a:r>
            <a:r>
              <a:rPr lang="en-US" smtClean="0"/>
              <a:t>:</a:t>
            </a:r>
            <a:r>
              <a:rPr lang="en-US" baseline="0" smtClean="0"/>
              <a:t> nêu ra các bài toán cần phải giải quyết khi xây dựng mạng xã hội và giải pháp tương ứng.</a:t>
            </a:r>
            <a:endParaRPr lang="en-US" dirty="0"/>
          </a:p>
          <a:p>
            <a:pPr lvl="1"/>
            <a:r>
              <a:rPr lang="en-US" dirty="0"/>
              <a:t>+ </a:t>
            </a:r>
            <a:r>
              <a:rPr lang="en-US" dirty="0" smtClean="0"/>
              <a:t>4.  </a:t>
            </a:r>
            <a:r>
              <a:rPr lang="en-US" smtClean="0"/>
              <a:t>Demo.</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a:t>
            </a:r>
          </a:p>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62951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139236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7/16/2016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7/16/2016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7/16/2016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7/16/2016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7/16/2016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7/16/2016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7/16/2016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7/16/2016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7/16/2016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7/16/2016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7/16/2016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i.stack.imgur.com/EMCvY.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A8D9AD5-F248-4919-864A-CFD76CC027D6}" type="slidenum">
              <a:rPr lang="en-US" smtClean="0"/>
              <a:t>10</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11</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liệu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tham</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a:t>
            </a:r>
          </a:p>
          <a:p>
            <a:endParaRPr lang="en-US" dirty="0">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Giới thiệu đề tài.</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2" name="Nổ 1 1"/>
          <p:cNvSpPr/>
          <p:nvPr/>
        </p:nvSpPr>
        <p:spPr>
          <a:xfrm>
            <a:off x="3441178" y="1614845"/>
            <a:ext cx="2516041" cy="162929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Du </a:t>
            </a:r>
            <a:r>
              <a:rPr lang="en-US" sz="2500" dirty="0" err="1" smtClean="0">
                <a:latin typeface="Times New Roman" panose="02020603050405020304" pitchFamily="18" charset="0"/>
                <a:cs typeface="Times New Roman" panose="02020603050405020304" pitchFamily="18" charset="0"/>
              </a:rPr>
              <a:t>lịch</a:t>
            </a:r>
            <a:endParaRPr lang="en-US" sz="2500" dirty="0">
              <a:latin typeface="Times New Roman" panose="02020603050405020304" pitchFamily="18" charset="0"/>
              <a:cs typeface="Times New Roman" panose="02020603050405020304" pitchFamily="18" charset="0"/>
            </a:endParaRPr>
          </a:p>
        </p:txBody>
      </p:sp>
      <p:sp>
        <p:nvSpPr>
          <p:cNvPr id="8" name="Nổ 1 7"/>
          <p:cNvSpPr/>
          <p:nvPr/>
        </p:nvSpPr>
        <p:spPr>
          <a:xfrm>
            <a:off x="2768137" y="4287749"/>
            <a:ext cx="2028305" cy="162929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latin typeface="Times New Roman" panose="02020603050405020304" pitchFamily="18" charset="0"/>
                <a:cs typeface="Times New Roman" panose="02020603050405020304" pitchFamily="18" charset="0"/>
              </a:rPr>
              <a:t>Chia </a:t>
            </a:r>
            <a:r>
              <a:rPr lang="en-US" sz="2500" dirty="0" err="1" smtClean="0">
                <a:latin typeface="Times New Roman" panose="02020603050405020304" pitchFamily="18" charset="0"/>
                <a:cs typeface="Times New Roman" panose="02020603050405020304" pitchFamily="18" charset="0"/>
              </a:rPr>
              <a:t>sẻ</a:t>
            </a:r>
            <a:endParaRPr lang="en-US" sz="2500" dirty="0">
              <a:latin typeface="Times New Roman" panose="02020603050405020304" pitchFamily="18" charset="0"/>
              <a:cs typeface="Times New Roman" panose="02020603050405020304" pitchFamily="18" charset="0"/>
            </a:endParaRPr>
          </a:p>
        </p:txBody>
      </p:sp>
      <p:sp>
        <p:nvSpPr>
          <p:cNvPr id="4" name="Hình Bầu dục 3"/>
          <p:cNvSpPr/>
          <p:nvPr/>
        </p:nvSpPr>
        <p:spPr>
          <a:xfrm>
            <a:off x="9693528" y="2144684"/>
            <a:ext cx="1702280" cy="1099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Sự</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kiện</a:t>
            </a:r>
            <a:endParaRPr lang="en-US" sz="2500" dirty="0" smtClean="0">
              <a:latin typeface="Times New Roman" panose="02020603050405020304" pitchFamily="18" charset="0"/>
              <a:cs typeface="Times New Roman" panose="02020603050405020304" pitchFamily="18" charset="0"/>
            </a:endParaRPr>
          </a:p>
        </p:txBody>
      </p:sp>
      <p:sp>
        <p:nvSpPr>
          <p:cNvPr id="9" name="Khung Chú Thích Bầu Dục 8"/>
          <p:cNvSpPr/>
          <p:nvPr/>
        </p:nvSpPr>
        <p:spPr>
          <a:xfrm>
            <a:off x="6231735" y="4309510"/>
            <a:ext cx="2290625" cy="9048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smtClean="0">
              <a:latin typeface="Times New Roman" panose="02020603050405020304" pitchFamily="18" charset="0"/>
              <a:cs typeface="Times New Roman" panose="02020603050405020304" pitchFamily="18" charset="0"/>
            </a:endParaRPr>
          </a:p>
          <a:p>
            <a:pPr algn="ct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endParaRPr lang="en-US" sz="2500" dirty="0" smtClean="0">
              <a:latin typeface="Times New Roman" panose="02020603050405020304" pitchFamily="18" charset="0"/>
              <a:cs typeface="Times New Roman" panose="02020603050405020304" pitchFamily="18" charset="0"/>
            </a:endParaRPr>
          </a:p>
          <a:p>
            <a:pPr algn="ctr"/>
            <a:endParaRPr lang="en-US" sz="2500" dirty="0">
              <a:latin typeface="Times New Roman" panose="02020603050405020304" pitchFamily="18" charset="0"/>
              <a:cs typeface="Times New Roman" panose="02020603050405020304" pitchFamily="18" charset="0"/>
            </a:endParaRPr>
          </a:p>
        </p:txBody>
      </p:sp>
      <p:sp>
        <p:nvSpPr>
          <p:cNvPr id="10" name="Khung Chú Thích Bầu Dục 9"/>
          <p:cNvSpPr/>
          <p:nvPr/>
        </p:nvSpPr>
        <p:spPr>
          <a:xfrm>
            <a:off x="6454336" y="2451252"/>
            <a:ext cx="1845424" cy="90484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latin typeface="Times New Roman" panose="02020603050405020304" pitchFamily="18" charset="0"/>
                <a:cs typeface="Times New Roman" panose="02020603050405020304" pitchFamily="18" charset="0"/>
              </a:rPr>
              <a:t>Kỉ</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niệm</a:t>
            </a:r>
            <a:endParaRPr lang="en-US" sz="2500" dirty="0" smtClean="0">
              <a:latin typeface="Times New Roman" panose="02020603050405020304" pitchFamily="18" charset="0"/>
              <a:cs typeface="Times New Roman" panose="02020603050405020304" pitchFamily="18" charset="0"/>
            </a:endParaRPr>
          </a:p>
          <a:p>
            <a:pPr algn="ctr"/>
            <a:endParaRPr lang="en-US" dirty="0"/>
          </a:p>
        </p:txBody>
      </p:sp>
      <p:sp>
        <p:nvSpPr>
          <p:cNvPr id="11" name="Hình Bầu dục 10"/>
          <p:cNvSpPr/>
          <p:nvPr/>
        </p:nvSpPr>
        <p:spPr>
          <a:xfrm>
            <a:off x="9998276" y="4951680"/>
            <a:ext cx="1393768" cy="10994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4"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Xây dựng ứng dụng.</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Các vấn đề khó khăn và giải pháp.</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5</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8</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smtClean="0">
                <a:solidFill>
                  <a:schemeClr val="accent1"/>
                </a:solidFill>
                <a:latin typeface="Times New Roman" panose="02020603050405020304" pitchFamily="18" charset="0"/>
                <a:cs typeface="Times New Roman" panose="02020603050405020304" pitchFamily="18" charset="0"/>
              </a:rPr>
              <a:t>dung:</a:t>
            </a:r>
            <a:endParaRPr lang="en-US" sz="4800" dirty="0" smtClean="0">
              <a:solidFill>
                <a:schemeClr val="accent1"/>
              </a:solidFill>
              <a:latin typeface="Times New Roman" panose="02020603050405020304" pitchFamily="18" charset="0"/>
              <a:cs typeface="Times New Roman" panose="02020603050405020304" pitchFamily="18" charset="0"/>
            </a:endParaRPr>
          </a:p>
          <a:p>
            <a:endParaRPr lang="en-US" dirty="0">
              <a:solidFill>
                <a:srgbClr val="0000FF"/>
              </a:solidFill>
            </a:endParaRPr>
          </a:p>
        </p:txBody>
      </p:sp>
      <p:sp>
        <p:nvSpPr>
          <p:cNvPr id="7" name="TextBox 6"/>
          <p:cNvSpPr txBox="1"/>
          <p:nvPr/>
        </p:nvSpPr>
        <p:spPr>
          <a:xfrm>
            <a:off x="2807714" y="2127600"/>
            <a:ext cx="8043166" cy="1938992"/>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Giới thiệu đề tài.</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Xây dựng ứng dụng.</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Các vấn đề khó khăn và giải pháp.</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9</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89911388"/>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Nguyễn</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5" y="1129300"/>
            <a:ext cx="3291840"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A không quen Z. A cần thông qua ai để biết Z.</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2147</Words>
  <Application>Microsoft Office PowerPoint</Application>
  <PresentationFormat>Màn hình rộng</PresentationFormat>
  <Paragraphs>181</Paragraphs>
  <Slides>15</Slides>
  <Notes>15</Notes>
  <HiddenSlides>0</HiddenSlides>
  <MMClips>0</MMClips>
  <ScaleCrop>false</ScaleCrop>
  <HeadingPairs>
    <vt:vector size="6" baseType="variant">
      <vt:variant>
        <vt:lpstr>Phông được Dùng</vt:lpstr>
      </vt:variant>
      <vt:variant>
        <vt:i4>6</vt:i4>
      </vt:variant>
      <vt:variant>
        <vt:lpstr>Chủ đề</vt:lpstr>
      </vt:variant>
      <vt:variant>
        <vt:i4>2</vt:i4>
      </vt:variant>
      <vt:variant>
        <vt:lpstr>Tiêu đề Bản chiếu</vt:lpstr>
      </vt:variant>
      <vt:variant>
        <vt:i4>15</vt:i4>
      </vt:variant>
    </vt:vector>
  </HeadingPairs>
  <TitlesOfParts>
    <vt:vector size="23" baseType="lpstr">
      <vt:lpstr>Arial</vt:lpstr>
      <vt:lpstr>Century Gothic</vt:lpstr>
      <vt:lpstr>Tahoma</vt:lpstr>
      <vt:lpstr>Times New Roman</vt:lpstr>
      <vt:lpstr>Wingdings</vt:lpstr>
      <vt:lpstr>Wingdings 3</vt:lpstr>
      <vt:lpstr>Wisp</vt:lpstr>
      <vt:lpstr>1_Wisp</vt:lpstr>
      <vt:lpstr>Bản trình bày PowerPoint</vt:lpstr>
      <vt:lpstr>Bản trình bày PowerPoint</vt:lpstr>
      <vt:lpstr>1. Giới thiệu đề tài </vt:lpstr>
      <vt:lpstr>Bản trình bày PowerPoint</vt:lpstr>
      <vt:lpstr>2. Xây dựng ứng dụng</vt:lpstr>
      <vt:lpstr>2. Xây dựng ứng dụng</vt:lpstr>
      <vt:lpstr>2. Xây dựng ứng dụng</vt:lpstr>
      <vt:lpstr>Bản trình bày PowerPoint</vt:lpstr>
      <vt:lpstr>3. Khó khăn và giải pháp</vt:lpstr>
      <vt:lpstr>3. Khó khăn và giải pháp</vt:lpstr>
      <vt:lpstr>3. Khó khăn và giải pháp</vt:lpstr>
      <vt:lpstr>3. Khó khăn và giải pháp</vt:lpstr>
      <vt:lpstr>Bản trình bày PowerPoint</vt:lpstr>
      <vt:lpstr>Bản trình bày PowerPoint</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2016-07-16T04:53:57Z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