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2"/>
    <p:sldMasterId id="2147483690" r:id="rId3"/>
  </p:sldMasterIdLst>
  <p:notesMasterIdLst>
    <p:notesMasterId r:id="rId20"/>
  </p:notesMasterIdLst>
  <p:handoutMasterIdLst>
    <p:handoutMasterId r:id="rId21"/>
  </p:handoutMasterIdLst>
  <p:sldIdLst>
    <p:sldId id="272" r:id="rId4"/>
    <p:sldId id="258" r:id="rId5"/>
    <p:sldId id="308" r:id="rId6"/>
    <p:sldId id="298" r:id="rId7"/>
    <p:sldId id="309" r:id="rId8"/>
    <p:sldId id="301" r:id="rId9"/>
    <p:sldId id="302" r:id="rId10"/>
    <p:sldId id="303" r:id="rId11"/>
    <p:sldId id="299" r:id="rId12"/>
    <p:sldId id="304" r:id="rId13"/>
    <p:sldId id="305" r:id="rId14"/>
    <p:sldId id="307" r:id="rId15"/>
    <p:sldId id="306" r:id="rId16"/>
    <p:sldId id="300" r:id="rId17"/>
    <p:sldId id="283"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A6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047" autoAdjust="0"/>
  </p:normalViewPr>
  <p:slideViewPr>
    <p:cSldViewPr snapToGrid="0">
      <p:cViewPr varScale="1">
        <p:scale>
          <a:sx n="57" d="100"/>
          <a:sy n="57" d="100"/>
        </p:scale>
        <p:origin x="1140" y="4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0E3DD-D10B-48B3-B09A-5736B2EA462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82B3277C-3F26-48C7-9166-D5B3D93EE8B7}">
      <dgm:prSet phldrT="[Văn bản]" phldr="1"/>
      <dgm:spPr/>
      <dgm:t>
        <a:bodyPr/>
        <a:lstStyle/>
        <a:p>
          <a:endParaRPr lang="en-US" dirty="0"/>
        </a:p>
      </dgm:t>
    </dgm:pt>
    <dgm:pt modelId="{9C4883E6-738A-4C42-87BE-270AB3D55709}" type="parTrans" cxnId="{D8542D1D-39C7-4844-9193-76DC931DE0D3}">
      <dgm:prSet/>
      <dgm:spPr/>
      <dgm:t>
        <a:bodyPr/>
        <a:lstStyle/>
        <a:p>
          <a:endParaRPr lang="en-US"/>
        </a:p>
      </dgm:t>
    </dgm:pt>
    <dgm:pt modelId="{B371BCE9-9F5F-4287-A43F-BD9DDC78FA61}" type="sibTrans" cxnId="{D8542D1D-39C7-4844-9193-76DC931DE0D3}">
      <dgm:prSet/>
      <dgm:spPr>
        <a:solidFill>
          <a:schemeClr val="accent5"/>
        </a:solidFill>
      </dgm:spPr>
      <dgm:t>
        <a:bodyPr/>
        <a:lstStyle/>
        <a:p>
          <a:endParaRPr lang="en-US"/>
        </a:p>
      </dgm:t>
    </dgm:pt>
    <dgm:pt modelId="{64B4D06C-9E27-400F-B75C-82EC659F0CEF}">
      <dgm:prSet phldrT="[Văn bản]" phldr="1"/>
      <dgm:spPr/>
      <dgm:t>
        <a:bodyPr/>
        <a:lstStyle/>
        <a:p>
          <a:endParaRPr lang="en-US" dirty="0"/>
        </a:p>
      </dgm:t>
    </dgm:pt>
    <dgm:pt modelId="{7A84684F-73DE-4840-BE84-F7E598717C34}" type="parTrans" cxnId="{934A98B7-DE9D-4556-A3CA-B816C2813ACE}">
      <dgm:prSet/>
      <dgm:spPr/>
      <dgm:t>
        <a:bodyPr/>
        <a:lstStyle/>
        <a:p>
          <a:endParaRPr lang="en-US"/>
        </a:p>
      </dgm:t>
    </dgm:pt>
    <dgm:pt modelId="{8D71CC21-E070-45A1-9906-9E88B4D307B7}" type="sibTrans" cxnId="{934A98B7-DE9D-4556-A3CA-B816C2813ACE}">
      <dgm:prSet/>
      <dgm:spPr>
        <a:solidFill>
          <a:schemeClr val="accent5"/>
        </a:solidFill>
      </dgm:spPr>
      <dgm:t>
        <a:bodyPr/>
        <a:lstStyle/>
        <a:p>
          <a:endParaRPr lang="en-US"/>
        </a:p>
      </dgm:t>
    </dgm:pt>
    <dgm:pt modelId="{18E8DE8F-BEB6-44AA-9E99-A42329D8CCD2}">
      <dgm:prSet phldrT="[Văn bản]" phldr="1"/>
      <dgm:spPr/>
      <dgm:t>
        <a:bodyPr/>
        <a:lstStyle/>
        <a:p>
          <a:endParaRPr lang="en-US" dirty="0"/>
        </a:p>
      </dgm:t>
    </dgm:pt>
    <dgm:pt modelId="{85ED494C-BB0E-421A-A64F-502B7F74E6FF}" type="parTrans" cxnId="{4979F7E0-33F7-4274-BF72-E3187057C66A}">
      <dgm:prSet/>
      <dgm:spPr/>
      <dgm:t>
        <a:bodyPr/>
        <a:lstStyle/>
        <a:p>
          <a:endParaRPr lang="en-US"/>
        </a:p>
      </dgm:t>
    </dgm:pt>
    <dgm:pt modelId="{0405C6D1-9589-4026-A8A5-F5CBC3200701}" type="sibTrans" cxnId="{4979F7E0-33F7-4274-BF72-E3187057C66A}">
      <dgm:prSet/>
      <dgm:spPr>
        <a:solidFill>
          <a:schemeClr val="accent5"/>
        </a:solidFill>
      </dgm:spPr>
      <dgm:t>
        <a:bodyPr/>
        <a:lstStyle/>
        <a:p>
          <a:endParaRPr lang="en-US"/>
        </a:p>
      </dgm:t>
    </dgm:pt>
    <dgm:pt modelId="{9CB204CF-7B2C-4BE1-B44A-B71D738084AB}">
      <dgm:prSet phldrT="[Văn bản]" phldr="1"/>
      <dgm:spPr/>
      <dgm:t>
        <a:bodyPr/>
        <a:lstStyle/>
        <a:p>
          <a:endParaRPr lang="en-US" dirty="0"/>
        </a:p>
      </dgm:t>
    </dgm:pt>
    <dgm:pt modelId="{E7B6011E-5A85-495F-95E2-DC9F4576ADD9}" type="parTrans" cxnId="{DC3335DF-E0F0-4B79-B405-AD8DD12F4AF4}">
      <dgm:prSet/>
      <dgm:spPr/>
      <dgm:t>
        <a:bodyPr/>
        <a:lstStyle/>
        <a:p>
          <a:endParaRPr lang="en-US"/>
        </a:p>
      </dgm:t>
    </dgm:pt>
    <dgm:pt modelId="{ECC0BAFC-F303-4D00-9B5B-8B6448757B30}" type="sibTrans" cxnId="{DC3335DF-E0F0-4B79-B405-AD8DD12F4AF4}">
      <dgm:prSet/>
      <dgm:spPr>
        <a:solidFill>
          <a:schemeClr val="accent5"/>
        </a:solidFill>
      </dgm:spPr>
      <dgm:t>
        <a:bodyPr/>
        <a:lstStyle/>
        <a:p>
          <a:endParaRPr lang="en-US"/>
        </a:p>
      </dgm:t>
    </dgm:pt>
    <dgm:pt modelId="{1C00835F-8368-410D-8C81-92C8D0B0F71E}">
      <dgm:prSet phldrT="[Văn bản]" phldr="1"/>
      <dgm:spPr/>
      <dgm:t>
        <a:bodyPr/>
        <a:lstStyle/>
        <a:p>
          <a:endParaRPr lang="en-US" dirty="0"/>
        </a:p>
      </dgm:t>
    </dgm:pt>
    <dgm:pt modelId="{C57F3745-811E-4191-8F78-F14BC74C895E}" type="parTrans" cxnId="{DC7D5C6B-8DBA-4EC6-B9E4-64376B9A3CC5}">
      <dgm:prSet/>
      <dgm:spPr/>
      <dgm:t>
        <a:bodyPr/>
        <a:lstStyle/>
        <a:p>
          <a:endParaRPr lang="en-US"/>
        </a:p>
      </dgm:t>
    </dgm:pt>
    <dgm:pt modelId="{A79AED2D-06EB-41DA-A0B1-1B97580E0876}" type="sibTrans" cxnId="{DC7D5C6B-8DBA-4EC6-B9E4-64376B9A3CC5}">
      <dgm:prSet/>
      <dgm:spPr>
        <a:solidFill>
          <a:schemeClr val="accent5"/>
        </a:solidFill>
      </dgm:spPr>
      <dgm:t>
        <a:bodyPr/>
        <a:lstStyle/>
        <a:p>
          <a:endParaRPr lang="en-US"/>
        </a:p>
      </dgm:t>
    </dgm:pt>
    <dgm:pt modelId="{1EF4EA99-72F9-4D85-B7E9-56496B2ACD6E}" type="pres">
      <dgm:prSet presAssocID="{0FA0E3DD-D10B-48B3-B09A-5736B2EA4627}" presName="cycle" presStyleCnt="0">
        <dgm:presLayoutVars>
          <dgm:dir/>
          <dgm:resizeHandles val="exact"/>
        </dgm:presLayoutVars>
      </dgm:prSet>
      <dgm:spPr/>
      <dgm:t>
        <a:bodyPr/>
        <a:lstStyle/>
        <a:p>
          <a:endParaRPr lang="en-US"/>
        </a:p>
      </dgm:t>
    </dgm:pt>
    <dgm:pt modelId="{1E64852E-A85D-4238-9979-4870C4F02BDC}" type="pres">
      <dgm:prSet presAssocID="{82B3277C-3F26-48C7-9166-D5B3D93EE8B7}" presName="dummy" presStyleCnt="0"/>
      <dgm:spPr/>
    </dgm:pt>
    <dgm:pt modelId="{5DBD75D1-1B88-4A54-AC75-2199DDE76CF5}" type="pres">
      <dgm:prSet presAssocID="{82B3277C-3F26-48C7-9166-D5B3D93EE8B7}" presName="node" presStyleLbl="revTx" presStyleIdx="0" presStyleCnt="5" custFlipVert="1" custScaleY="5923">
        <dgm:presLayoutVars>
          <dgm:bulletEnabled val="1"/>
        </dgm:presLayoutVars>
      </dgm:prSet>
      <dgm:spPr/>
      <dgm:t>
        <a:bodyPr/>
        <a:lstStyle/>
        <a:p>
          <a:endParaRPr lang="en-US"/>
        </a:p>
      </dgm:t>
    </dgm:pt>
    <dgm:pt modelId="{C8DC74BE-F404-4480-AC35-9AC7DBD7CAF9}" type="pres">
      <dgm:prSet presAssocID="{B371BCE9-9F5F-4287-A43F-BD9DDC78FA61}" presName="sibTrans" presStyleLbl="node1" presStyleIdx="0" presStyleCnt="5"/>
      <dgm:spPr/>
      <dgm:t>
        <a:bodyPr/>
        <a:lstStyle/>
        <a:p>
          <a:endParaRPr lang="en-US"/>
        </a:p>
      </dgm:t>
    </dgm:pt>
    <dgm:pt modelId="{A80F96B2-65A7-4E7B-A056-189C7348DF08}" type="pres">
      <dgm:prSet presAssocID="{64B4D06C-9E27-400F-B75C-82EC659F0CEF}" presName="dummy" presStyleCnt="0"/>
      <dgm:spPr/>
    </dgm:pt>
    <dgm:pt modelId="{45FF999F-99F8-4DD6-8DC1-6FB04FD881E1}" type="pres">
      <dgm:prSet presAssocID="{64B4D06C-9E27-400F-B75C-82EC659F0CEF}" presName="node" presStyleLbl="revTx" presStyleIdx="1" presStyleCnt="5" custScaleY="15265">
        <dgm:presLayoutVars>
          <dgm:bulletEnabled val="1"/>
        </dgm:presLayoutVars>
      </dgm:prSet>
      <dgm:spPr/>
      <dgm:t>
        <a:bodyPr/>
        <a:lstStyle/>
        <a:p>
          <a:endParaRPr lang="en-US"/>
        </a:p>
      </dgm:t>
    </dgm:pt>
    <dgm:pt modelId="{74D0F91C-6724-44C2-A56A-0A8F7C30165A}" type="pres">
      <dgm:prSet presAssocID="{8D71CC21-E070-45A1-9906-9E88B4D307B7}" presName="sibTrans" presStyleLbl="node1" presStyleIdx="1" presStyleCnt="5"/>
      <dgm:spPr/>
      <dgm:t>
        <a:bodyPr/>
        <a:lstStyle/>
        <a:p>
          <a:endParaRPr lang="en-US"/>
        </a:p>
      </dgm:t>
    </dgm:pt>
    <dgm:pt modelId="{23C808B2-558F-4998-B87E-B4903C528FF6}" type="pres">
      <dgm:prSet presAssocID="{18E8DE8F-BEB6-44AA-9E99-A42329D8CCD2}" presName="dummy" presStyleCnt="0"/>
      <dgm:spPr/>
    </dgm:pt>
    <dgm:pt modelId="{4A54F6D0-2B81-4B24-9D42-C80FB336BB0C}" type="pres">
      <dgm:prSet presAssocID="{18E8DE8F-BEB6-44AA-9E99-A42329D8CCD2}" presName="node" presStyleLbl="revTx" presStyleIdx="2" presStyleCnt="5" custFlipVert="1" custScaleY="4490">
        <dgm:presLayoutVars>
          <dgm:bulletEnabled val="1"/>
        </dgm:presLayoutVars>
      </dgm:prSet>
      <dgm:spPr/>
      <dgm:t>
        <a:bodyPr/>
        <a:lstStyle/>
        <a:p>
          <a:endParaRPr lang="en-US"/>
        </a:p>
      </dgm:t>
    </dgm:pt>
    <dgm:pt modelId="{92E9F813-B04B-46DC-BE03-C9AE1F915DB2}" type="pres">
      <dgm:prSet presAssocID="{0405C6D1-9589-4026-A8A5-F5CBC3200701}" presName="sibTrans" presStyleLbl="node1" presStyleIdx="2" presStyleCnt="5"/>
      <dgm:spPr/>
      <dgm:t>
        <a:bodyPr/>
        <a:lstStyle/>
        <a:p>
          <a:endParaRPr lang="en-US"/>
        </a:p>
      </dgm:t>
    </dgm:pt>
    <dgm:pt modelId="{225FB31D-C255-4222-B053-4E2DA3598646}" type="pres">
      <dgm:prSet presAssocID="{9CB204CF-7B2C-4BE1-B44A-B71D738084AB}" presName="dummy" presStyleCnt="0"/>
      <dgm:spPr/>
    </dgm:pt>
    <dgm:pt modelId="{E2F75286-8F8F-46AF-BCD5-7161A0B4EF25}" type="pres">
      <dgm:prSet presAssocID="{9CB204CF-7B2C-4BE1-B44A-B71D738084AB}" presName="node" presStyleLbl="revTx" presStyleIdx="3" presStyleCnt="5" custScaleY="4490">
        <dgm:presLayoutVars>
          <dgm:bulletEnabled val="1"/>
        </dgm:presLayoutVars>
      </dgm:prSet>
      <dgm:spPr/>
      <dgm:t>
        <a:bodyPr/>
        <a:lstStyle/>
        <a:p>
          <a:endParaRPr lang="en-US"/>
        </a:p>
      </dgm:t>
    </dgm:pt>
    <dgm:pt modelId="{1BD6B11C-2F89-49DC-A7F7-5B465863F79C}" type="pres">
      <dgm:prSet presAssocID="{ECC0BAFC-F303-4D00-9B5B-8B6448757B30}" presName="sibTrans" presStyleLbl="node1" presStyleIdx="3" presStyleCnt="5"/>
      <dgm:spPr/>
      <dgm:t>
        <a:bodyPr/>
        <a:lstStyle/>
        <a:p>
          <a:endParaRPr lang="en-US"/>
        </a:p>
      </dgm:t>
    </dgm:pt>
    <dgm:pt modelId="{729A04AB-8C6A-4462-9E60-8D0965EC5E82}" type="pres">
      <dgm:prSet presAssocID="{1C00835F-8368-410D-8C81-92C8D0B0F71E}" presName="dummy" presStyleCnt="0"/>
      <dgm:spPr/>
    </dgm:pt>
    <dgm:pt modelId="{FF0000E5-DC07-4830-9660-414F1C0D9539}" type="pres">
      <dgm:prSet presAssocID="{1C00835F-8368-410D-8C81-92C8D0B0F71E}" presName="node" presStyleLbl="revTx" presStyleIdx="4" presStyleCnt="5" custScaleY="10405">
        <dgm:presLayoutVars>
          <dgm:bulletEnabled val="1"/>
        </dgm:presLayoutVars>
      </dgm:prSet>
      <dgm:spPr/>
      <dgm:t>
        <a:bodyPr/>
        <a:lstStyle/>
        <a:p>
          <a:endParaRPr lang="en-US"/>
        </a:p>
      </dgm:t>
    </dgm:pt>
    <dgm:pt modelId="{6625EDDD-BEC7-4690-B703-2108C0F7349D}" type="pres">
      <dgm:prSet presAssocID="{A79AED2D-06EB-41DA-A0B1-1B97580E0876}" presName="sibTrans" presStyleLbl="node1" presStyleIdx="4" presStyleCnt="5"/>
      <dgm:spPr/>
      <dgm:t>
        <a:bodyPr/>
        <a:lstStyle/>
        <a:p>
          <a:endParaRPr lang="en-US"/>
        </a:p>
      </dgm:t>
    </dgm:pt>
  </dgm:ptLst>
  <dgm:cxnLst>
    <dgm:cxn modelId="{72CB2A93-38A7-487E-9730-875BB7899780}" type="presOf" srcId="{B371BCE9-9F5F-4287-A43F-BD9DDC78FA61}" destId="{C8DC74BE-F404-4480-AC35-9AC7DBD7CAF9}" srcOrd="0" destOrd="0" presId="urn:microsoft.com/office/officeart/2005/8/layout/cycle1"/>
    <dgm:cxn modelId="{D8542D1D-39C7-4844-9193-76DC931DE0D3}" srcId="{0FA0E3DD-D10B-48B3-B09A-5736B2EA4627}" destId="{82B3277C-3F26-48C7-9166-D5B3D93EE8B7}" srcOrd="0" destOrd="0" parTransId="{9C4883E6-738A-4C42-87BE-270AB3D55709}" sibTransId="{B371BCE9-9F5F-4287-A43F-BD9DDC78FA61}"/>
    <dgm:cxn modelId="{DB02E697-DE41-4ED2-A57C-0571C7D2D883}" type="presOf" srcId="{ECC0BAFC-F303-4D00-9B5B-8B6448757B30}" destId="{1BD6B11C-2F89-49DC-A7F7-5B465863F79C}" srcOrd="0" destOrd="0" presId="urn:microsoft.com/office/officeart/2005/8/layout/cycle1"/>
    <dgm:cxn modelId="{D77AD44D-C1BF-4CF7-9C7F-9868C3E30476}" type="presOf" srcId="{0FA0E3DD-D10B-48B3-B09A-5736B2EA4627}" destId="{1EF4EA99-72F9-4D85-B7E9-56496B2ACD6E}" srcOrd="0" destOrd="0" presId="urn:microsoft.com/office/officeart/2005/8/layout/cycle1"/>
    <dgm:cxn modelId="{4979F7E0-33F7-4274-BF72-E3187057C66A}" srcId="{0FA0E3DD-D10B-48B3-B09A-5736B2EA4627}" destId="{18E8DE8F-BEB6-44AA-9E99-A42329D8CCD2}" srcOrd="2" destOrd="0" parTransId="{85ED494C-BB0E-421A-A64F-502B7F74E6FF}" sibTransId="{0405C6D1-9589-4026-A8A5-F5CBC3200701}"/>
    <dgm:cxn modelId="{9C26C708-7474-4340-8315-262F34ADE116}" type="presOf" srcId="{18E8DE8F-BEB6-44AA-9E99-A42329D8CCD2}" destId="{4A54F6D0-2B81-4B24-9D42-C80FB336BB0C}" srcOrd="0" destOrd="0" presId="urn:microsoft.com/office/officeart/2005/8/layout/cycle1"/>
    <dgm:cxn modelId="{DC3335DF-E0F0-4B79-B405-AD8DD12F4AF4}" srcId="{0FA0E3DD-D10B-48B3-B09A-5736B2EA4627}" destId="{9CB204CF-7B2C-4BE1-B44A-B71D738084AB}" srcOrd="3" destOrd="0" parTransId="{E7B6011E-5A85-495F-95E2-DC9F4576ADD9}" sibTransId="{ECC0BAFC-F303-4D00-9B5B-8B6448757B30}"/>
    <dgm:cxn modelId="{7CDC34C6-69FC-4FAD-AC67-5656F18FDDC4}" type="presOf" srcId="{64B4D06C-9E27-400F-B75C-82EC659F0CEF}" destId="{45FF999F-99F8-4DD6-8DC1-6FB04FD881E1}" srcOrd="0" destOrd="0" presId="urn:microsoft.com/office/officeart/2005/8/layout/cycle1"/>
    <dgm:cxn modelId="{AC1A6A2F-ACA2-4D44-9084-4E38B284C4A5}" type="presOf" srcId="{0405C6D1-9589-4026-A8A5-F5CBC3200701}" destId="{92E9F813-B04B-46DC-BE03-C9AE1F915DB2}" srcOrd="0" destOrd="0" presId="urn:microsoft.com/office/officeart/2005/8/layout/cycle1"/>
    <dgm:cxn modelId="{67471532-70F8-41FB-9911-77AF517C36A8}" type="presOf" srcId="{A79AED2D-06EB-41DA-A0B1-1B97580E0876}" destId="{6625EDDD-BEC7-4690-B703-2108C0F7349D}" srcOrd="0" destOrd="0" presId="urn:microsoft.com/office/officeart/2005/8/layout/cycle1"/>
    <dgm:cxn modelId="{256241EA-F013-4C29-B533-B1168E286B89}" type="presOf" srcId="{9CB204CF-7B2C-4BE1-B44A-B71D738084AB}" destId="{E2F75286-8F8F-46AF-BCD5-7161A0B4EF25}" srcOrd="0" destOrd="0" presId="urn:microsoft.com/office/officeart/2005/8/layout/cycle1"/>
    <dgm:cxn modelId="{97C50575-098A-4EC1-8D89-9FE00CD75B04}" type="presOf" srcId="{82B3277C-3F26-48C7-9166-D5B3D93EE8B7}" destId="{5DBD75D1-1B88-4A54-AC75-2199DDE76CF5}" srcOrd="0" destOrd="0" presId="urn:microsoft.com/office/officeart/2005/8/layout/cycle1"/>
    <dgm:cxn modelId="{934A98B7-DE9D-4556-A3CA-B816C2813ACE}" srcId="{0FA0E3DD-D10B-48B3-B09A-5736B2EA4627}" destId="{64B4D06C-9E27-400F-B75C-82EC659F0CEF}" srcOrd="1" destOrd="0" parTransId="{7A84684F-73DE-4840-BE84-F7E598717C34}" sibTransId="{8D71CC21-E070-45A1-9906-9E88B4D307B7}"/>
    <dgm:cxn modelId="{2F493A94-2D4F-45B6-AA14-75791AD45E16}" type="presOf" srcId="{8D71CC21-E070-45A1-9906-9E88B4D307B7}" destId="{74D0F91C-6724-44C2-A56A-0A8F7C30165A}" srcOrd="0" destOrd="0" presId="urn:microsoft.com/office/officeart/2005/8/layout/cycle1"/>
    <dgm:cxn modelId="{DC7D5C6B-8DBA-4EC6-B9E4-64376B9A3CC5}" srcId="{0FA0E3DD-D10B-48B3-B09A-5736B2EA4627}" destId="{1C00835F-8368-410D-8C81-92C8D0B0F71E}" srcOrd="4" destOrd="0" parTransId="{C57F3745-811E-4191-8F78-F14BC74C895E}" sibTransId="{A79AED2D-06EB-41DA-A0B1-1B97580E0876}"/>
    <dgm:cxn modelId="{256A4B94-EC80-4AEE-9621-4E02B4BE2C37}" type="presOf" srcId="{1C00835F-8368-410D-8C81-92C8D0B0F71E}" destId="{FF0000E5-DC07-4830-9660-414F1C0D9539}" srcOrd="0" destOrd="0" presId="urn:microsoft.com/office/officeart/2005/8/layout/cycle1"/>
    <dgm:cxn modelId="{19050F3D-1481-4064-9887-2790158C2E9C}" type="presParOf" srcId="{1EF4EA99-72F9-4D85-B7E9-56496B2ACD6E}" destId="{1E64852E-A85D-4238-9979-4870C4F02BDC}" srcOrd="0" destOrd="0" presId="urn:microsoft.com/office/officeart/2005/8/layout/cycle1"/>
    <dgm:cxn modelId="{91917181-F978-483A-9703-7A26D14432CD}" type="presParOf" srcId="{1EF4EA99-72F9-4D85-B7E9-56496B2ACD6E}" destId="{5DBD75D1-1B88-4A54-AC75-2199DDE76CF5}" srcOrd="1" destOrd="0" presId="urn:microsoft.com/office/officeart/2005/8/layout/cycle1"/>
    <dgm:cxn modelId="{86370FB1-E945-46F5-9614-E11454F72E58}" type="presParOf" srcId="{1EF4EA99-72F9-4D85-B7E9-56496B2ACD6E}" destId="{C8DC74BE-F404-4480-AC35-9AC7DBD7CAF9}" srcOrd="2" destOrd="0" presId="urn:microsoft.com/office/officeart/2005/8/layout/cycle1"/>
    <dgm:cxn modelId="{A87F67C5-1268-4CD9-81CB-B85CD56B2869}" type="presParOf" srcId="{1EF4EA99-72F9-4D85-B7E9-56496B2ACD6E}" destId="{A80F96B2-65A7-4E7B-A056-189C7348DF08}" srcOrd="3" destOrd="0" presId="urn:microsoft.com/office/officeart/2005/8/layout/cycle1"/>
    <dgm:cxn modelId="{608C16C6-0BE5-42A2-9758-0D80D08ACA53}" type="presParOf" srcId="{1EF4EA99-72F9-4D85-B7E9-56496B2ACD6E}" destId="{45FF999F-99F8-4DD6-8DC1-6FB04FD881E1}" srcOrd="4" destOrd="0" presId="urn:microsoft.com/office/officeart/2005/8/layout/cycle1"/>
    <dgm:cxn modelId="{35AAC535-D50F-47E1-9C03-9CBF1765E21A}" type="presParOf" srcId="{1EF4EA99-72F9-4D85-B7E9-56496B2ACD6E}" destId="{74D0F91C-6724-44C2-A56A-0A8F7C30165A}" srcOrd="5" destOrd="0" presId="urn:microsoft.com/office/officeart/2005/8/layout/cycle1"/>
    <dgm:cxn modelId="{7FB4732E-7C45-45FF-B72D-2F005CE305DD}" type="presParOf" srcId="{1EF4EA99-72F9-4D85-B7E9-56496B2ACD6E}" destId="{23C808B2-558F-4998-B87E-B4903C528FF6}" srcOrd="6" destOrd="0" presId="urn:microsoft.com/office/officeart/2005/8/layout/cycle1"/>
    <dgm:cxn modelId="{46FE8ADF-894A-45AE-A3C6-526DA0961FED}" type="presParOf" srcId="{1EF4EA99-72F9-4D85-B7E9-56496B2ACD6E}" destId="{4A54F6D0-2B81-4B24-9D42-C80FB336BB0C}" srcOrd="7" destOrd="0" presId="urn:microsoft.com/office/officeart/2005/8/layout/cycle1"/>
    <dgm:cxn modelId="{E26C87BE-086C-43EC-B268-1509B932C117}" type="presParOf" srcId="{1EF4EA99-72F9-4D85-B7E9-56496B2ACD6E}" destId="{92E9F813-B04B-46DC-BE03-C9AE1F915DB2}" srcOrd="8" destOrd="0" presId="urn:microsoft.com/office/officeart/2005/8/layout/cycle1"/>
    <dgm:cxn modelId="{F29D2106-7EBC-44C9-9384-1140350EC6A8}" type="presParOf" srcId="{1EF4EA99-72F9-4D85-B7E9-56496B2ACD6E}" destId="{225FB31D-C255-4222-B053-4E2DA3598646}" srcOrd="9" destOrd="0" presId="urn:microsoft.com/office/officeart/2005/8/layout/cycle1"/>
    <dgm:cxn modelId="{4F7D2943-60FC-44DC-A067-2EA08B0B147E}" type="presParOf" srcId="{1EF4EA99-72F9-4D85-B7E9-56496B2ACD6E}" destId="{E2F75286-8F8F-46AF-BCD5-7161A0B4EF25}" srcOrd="10" destOrd="0" presId="urn:microsoft.com/office/officeart/2005/8/layout/cycle1"/>
    <dgm:cxn modelId="{825CE936-3409-4F2B-A430-8FF51D30208A}" type="presParOf" srcId="{1EF4EA99-72F9-4D85-B7E9-56496B2ACD6E}" destId="{1BD6B11C-2F89-49DC-A7F7-5B465863F79C}" srcOrd="11" destOrd="0" presId="urn:microsoft.com/office/officeart/2005/8/layout/cycle1"/>
    <dgm:cxn modelId="{1B289D13-070D-48FC-9DE1-7817C40B6040}" type="presParOf" srcId="{1EF4EA99-72F9-4D85-B7E9-56496B2ACD6E}" destId="{729A04AB-8C6A-4462-9E60-8D0965EC5E82}" srcOrd="12" destOrd="0" presId="urn:microsoft.com/office/officeart/2005/8/layout/cycle1"/>
    <dgm:cxn modelId="{FD75AA7D-9D1C-4F40-AB92-3DC9D0FFB8D0}" type="presParOf" srcId="{1EF4EA99-72F9-4D85-B7E9-56496B2ACD6E}" destId="{FF0000E5-DC07-4830-9660-414F1C0D9539}" srcOrd="13" destOrd="0" presId="urn:microsoft.com/office/officeart/2005/8/layout/cycle1"/>
    <dgm:cxn modelId="{D51E1848-68B5-4BD8-806D-86439F40F732}" type="presParOf" srcId="{1EF4EA99-72F9-4D85-B7E9-56496B2ACD6E}" destId="{6625EDDD-BEC7-4690-B703-2108C0F7349D}"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D75D1-1B88-4A54-AC75-2199DDE76CF5}">
      <dsp:nvSpPr>
        <dsp:cNvPr id="0" name=""/>
        <dsp:cNvSpPr/>
      </dsp:nvSpPr>
      <dsp:spPr>
        <a:xfrm flipV="1">
          <a:off x="2361414" y="668299"/>
          <a:ext cx="904950" cy="5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361414" y="668299"/>
        <a:ext cx="904950" cy="53600"/>
      </dsp:txXfrm>
    </dsp:sp>
    <dsp:sp modelId="{C8DC74BE-F404-4480-AC35-9AC7DBD7CAF9}">
      <dsp:nvSpPr>
        <dsp:cNvPr id="0" name=""/>
        <dsp:cNvSpPr/>
      </dsp:nvSpPr>
      <dsp:spPr>
        <a:xfrm>
          <a:off x="231156" y="216265"/>
          <a:ext cx="3394792" cy="3394792"/>
        </a:xfrm>
        <a:prstGeom prst="circularArrow">
          <a:avLst>
            <a:gd name="adj1" fmla="val 5198"/>
            <a:gd name="adj2" fmla="val 335765"/>
            <a:gd name="adj3" fmla="val 579696"/>
            <a:gd name="adj4" fmla="val 18461997"/>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FF999F-99F8-4DD6-8DC1-6FB04FD881E1}">
      <dsp:nvSpPr>
        <dsp:cNvPr id="0" name=""/>
        <dsp:cNvSpPr/>
      </dsp:nvSpPr>
      <dsp:spPr>
        <a:xfrm>
          <a:off x="2908582" y="2310040"/>
          <a:ext cx="904950" cy="1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2908582" y="2310040"/>
        <a:ext cx="904950" cy="138140"/>
      </dsp:txXfrm>
    </dsp:sp>
    <dsp:sp modelId="{74D0F91C-6724-44C2-A56A-0A8F7C30165A}">
      <dsp:nvSpPr>
        <dsp:cNvPr id="0" name=""/>
        <dsp:cNvSpPr/>
      </dsp:nvSpPr>
      <dsp:spPr>
        <a:xfrm>
          <a:off x="167173" y="198758"/>
          <a:ext cx="3394792" cy="3394792"/>
        </a:xfrm>
        <a:prstGeom prst="circularArrow">
          <a:avLst>
            <a:gd name="adj1" fmla="val 5198"/>
            <a:gd name="adj2" fmla="val 335765"/>
            <a:gd name="adj3" fmla="val 4854252"/>
            <a:gd name="adj4" fmla="val 128998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4F6D0-2B81-4B24-9D42-C80FB336BB0C}">
      <dsp:nvSpPr>
        <dsp:cNvPr id="0" name=""/>
        <dsp:cNvSpPr/>
      </dsp:nvSpPr>
      <dsp:spPr>
        <a:xfrm flipV="1">
          <a:off x="1476077" y="3399571"/>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1476077" y="3399571"/>
        <a:ext cx="904950" cy="40632"/>
      </dsp:txXfrm>
    </dsp:sp>
    <dsp:sp modelId="{92E9F813-B04B-46DC-BE03-C9AE1F915DB2}">
      <dsp:nvSpPr>
        <dsp:cNvPr id="0" name=""/>
        <dsp:cNvSpPr/>
      </dsp:nvSpPr>
      <dsp:spPr>
        <a:xfrm>
          <a:off x="245485" y="196543"/>
          <a:ext cx="3394792" cy="3394792"/>
        </a:xfrm>
        <a:prstGeom prst="circularArrow">
          <a:avLst>
            <a:gd name="adj1" fmla="val 5198"/>
            <a:gd name="adj2" fmla="val 335765"/>
            <a:gd name="adj3" fmla="val 9287698"/>
            <a:gd name="adj4" fmla="val 5496538"/>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F75286-8F8F-46AF-BCD5-7161A0B4EF25}">
      <dsp:nvSpPr>
        <dsp:cNvPr id="0" name=""/>
        <dsp:cNvSpPr/>
      </dsp:nvSpPr>
      <dsp:spPr>
        <a:xfrm>
          <a:off x="43571" y="2358794"/>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43571" y="2358794"/>
        <a:ext cx="904950" cy="40632"/>
      </dsp:txXfrm>
    </dsp:sp>
    <dsp:sp modelId="{1BD6B11C-2F89-49DC-A7F7-5B465863F79C}">
      <dsp:nvSpPr>
        <dsp:cNvPr id="0" name=""/>
        <dsp:cNvSpPr/>
      </dsp:nvSpPr>
      <dsp:spPr>
        <a:xfrm>
          <a:off x="231156" y="216265"/>
          <a:ext cx="3394792" cy="3394792"/>
        </a:xfrm>
        <a:prstGeom prst="circularArrow">
          <a:avLst>
            <a:gd name="adj1" fmla="val 5198"/>
            <a:gd name="adj2" fmla="val 335765"/>
            <a:gd name="adj3" fmla="val 13527592"/>
            <a:gd name="adj4" fmla="val 9768645"/>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0000E5-DC07-4830-9660-414F1C0D9539}">
      <dsp:nvSpPr>
        <dsp:cNvPr id="0" name=""/>
        <dsp:cNvSpPr/>
      </dsp:nvSpPr>
      <dsp:spPr>
        <a:xfrm>
          <a:off x="590740" y="648019"/>
          <a:ext cx="904950" cy="9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590740" y="648019"/>
        <a:ext cx="904950" cy="94160"/>
      </dsp:txXfrm>
    </dsp:sp>
    <dsp:sp modelId="{6625EDDD-BEC7-4690-B703-2108C0F7349D}">
      <dsp:nvSpPr>
        <dsp:cNvPr id="0" name=""/>
        <dsp:cNvSpPr/>
      </dsp:nvSpPr>
      <dsp:spPr>
        <a:xfrm>
          <a:off x="231156" y="216265"/>
          <a:ext cx="3394792" cy="3394792"/>
        </a:xfrm>
        <a:prstGeom prst="circularArrow">
          <a:avLst>
            <a:gd name="adj1" fmla="val 5198"/>
            <a:gd name="adj2" fmla="val 335765"/>
            <a:gd name="adj3" fmla="val 17917890"/>
            <a:gd name="adj4" fmla="val 1423014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17/07/2016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17/07/2016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quý thầy cô và các bạn,</a:t>
            </a:r>
          </a:p>
          <a:p>
            <a:r>
              <a:rPr lang="en-US" baseline="0" smtClean="0"/>
              <a:t>Em tên là … cùng bạn …. Dưới sự hướng dẫn của TS. Đinh bá tiến, hôm nay chúng em xin bày về chủ đề……</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74229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endParaRPr lang="en-US" sz="1200" kern="1200" baseline="0" dirty="0" smtClean="0">
              <a:solidFill>
                <a:schemeClr val="tx1"/>
              </a:solidFill>
              <a:effectLst/>
              <a:latin typeface="+mn-lt"/>
              <a:ea typeface="+mn-ea"/>
              <a:cs typeface="+mn-cs"/>
            </a:endParaRPr>
          </a:p>
          <a:p>
            <a:pPr marL="228600" indent="-228600">
              <a:buAutoNum type="arabicPeriod"/>
            </a:pP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csdl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dung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giữa</a:t>
            </a:r>
            <a:r>
              <a:rPr lang="en-US" sz="1200" kern="1200" baseline="0" dirty="0" smtClean="0">
                <a:solidFill>
                  <a:schemeClr val="tx1"/>
                </a:solidFill>
                <a:effectLst/>
                <a:latin typeface="+mn-lt"/>
                <a:ea typeface="+mn-ea"/>
                <a:cs typeface="+mn-cs"/>
              </a:rPr>
              <a:t> 2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xây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dựng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thêm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smtClean="0">
                <a:solidFill>
                  <a:schemeClr val="tx1"/>
                </a:solidFill>
                <a:effectLst/>
                <a:latin typeface="+mn-lt"/>
                <a:ea typeface="+mn-ea"/>
                <a:cs typeface="+mn-cs"/>
              </a:rPr>
              <a:t>Do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truy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sâu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hoặc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lần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tốn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chi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thậm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còn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quả</a:t>
            </a:r>
            <a:r>
              <a:rPr lang="en-US" sz="1200" kern="1200" baseline="0" dirty="0" smtClean="0">
                <a:solidFill>
                  <a:schemeClr val="tx1"/>
                </a:solidFill>
                <a:effectLst/>
                <a:latin typeface="+mn-lt"/>
                <a:ea typeface="+mn-ea"/>
                <a:cs typeface="+mn-cs"/>
              </a:rPr>
              <a:t>.</a:t>
            </a:r>
          </a:p>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sâu</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thì</a:t>
            </a:r>
            <a:r>
              <a:rPr lang="en-US" baseline="0" dirty="0" smtClean="0"/>
              <a:t> </a:t>
            </a:r>
            <a:r>
              <a:rPr lang="en-US" baseline="0" dirty="0" err="1" smtClean="0"/>
              <a:t>csdl</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sự</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hiệu</a:t>
            </a:r>
            <a:r>
              <a:rPr lang="en-US" baseline="0" dirty="0" smtClean="0"/>
              <a:t> </a:t>
            </a:r>
            <a:r>
              <a:rPr lang="en-US" baseline="0" dirty="0" err="1" smtClean="0"/>
              <a:t>quả</a:t>
            </a:r>
            <a:endParaRPr lang="en-US" baseline="0" dirty="0" smtClean="0"/>
          </a:p>
          <a:p>
            <a:pPr marL="228600" indent="-228600">
              <a:buAutoNum type="arabicPeriod"/>
            </a:pPr>
            <a:r>
              <a:rPr lang="en-US" baseline="0" dirty="0" err="1" smtClean="0"/>
              <a:t>Các</a:t>
            </a:r>
            <a:r>
              <a:rPr lang="en-US" baseline="0" dirty="0" smtClean="0"/>
              <a:t> </a:t>
            </a:r>
            <a:r>
              <a:rPr lang="en-US" baseline="0" dirty="0" err="1" smtClean="0"/>
              <a:t>tài</a:t>
            </a:r>
            <a:r>
              <a:rPr lang="en-US" baseline="0" dirty="0" smtClean="0"/>
              <a:t> </a:t>
            </a:r>
            <a:r>
              <a:rPr lang="en-US" baseline="0" dirty="0" err="1" smtClean="0"/>
              <a:t>khoản</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mỗi</a:t>
            </a:r>
            <a:r>
              <a:rPr lang="en-US" baseline="0" dirty="0" smtClean="0"/>
              <a:t> </a:t>
            </a:r>
            <a:r>
              <a:rPr lang="en-US" baseline="0" dirty="0" err="1" smtClean="0"/>
              <a:t>đỉnh</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dung.</a:t>
            </a:r>
          </a:p>
          <a:p>
            <a:pPr marL="228600" indent="-228600">
              <a:buAutoNum type="arabicPeriod"/>
            </a:pP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dùng</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đó</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sẽ</a:t>
            </a:r>
            <a:r>
              <a:rPr lang="en-US" baseline="0" dirty="0" smtClean="0"/>
              <a:t> </a:t>
            </a:r>
            <a:r>
              <a:rPr lang="en-US" baseline="0" dirty="0" err="1" smtClean="0"/>
              <a:t>trở</a:t>
            </a:r>
            <a:r>
              <a:rPr lang="en-US" baseline="0" dirty="0" smtClean="0"/>
              <a:t> </a:t>
            </a:r>
            <a:r>
              <a:rPr lang="en-US" baseline="0" dirty="0" err="1" smtClean="0"/>
              <a:t>thành</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duyệt</a:t>
            </a:r>
            <a:r>
              <a:rPr lang="en-US" baseline="0" dirty="0" smtClean="0"/>
              <a:t> </a:t>
            </a:r>
            <a:r>
              <a:rPr lang="en-US" baseline="0" dirty="0" err="1" smtClean="0"/>
              <a:t>độ</a:t>
            </a:r>
            <a:r>
              <a:rPr lang="en-US" baseline="0" dirty="0" smtClean="0"/>
              <a:t> </a:t>
            </a:r>
            <a:r>
              <a:rPr lang="en-US" baseline="0" dirty="0" err="1" smtClean="0"/>
              <a:t>thì</a:t>
            </a:r>
            <a:r>
              <a:rPr lang="en-US" baseline="0" dirty="0" smtClean="0"/>
              <a:t> </a:t>
            </a:r>
            <a:r>
              <a:rPr lang="en-US" baseline="0" dirty="0" err="1" smtClean="0"/>
              <a:t>và</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các</a:t>
            </a:r>
            <a:r>
              <a:rPr lang="en-US" baseline="0" dirty="0" smtClean="0"/>
              <a:t> </a:t>
            </a:r>
            <a:r>
              <a:rPr lang="en-US" baseline="0" dirty="0" err="1" smtClean="0"/>
              <a:t>phép</a:t>
            </a:r>
            <a:r>
              <a:rPr lang="en-US" baseline="0" dirty="0" smtClean="0"/>
              <a:t> </a:t>
            </a:r>
            <a:r>
              <a:rPr lang="en-US" baseline="0" dirty="0" err="1" smtClean="0"/>
              <a:t>kết</a:t>
            </a:r>
            <a:r>
              <a:rPr lang="en-US" baseline="0" dirty="0" smtClean="0"/>
              <a:t> </a:t>
            </a:r>
            <a:r>
              <a:rPr lang="en-US" baseline="0" dirty="0" err="1" smtClean="0"/>
              <a:t>như</a:t>
            </a:r>
            <a:r>
              <a:rPr lang="en-US" baseline="0" dirty="0" smtClean="0"/>
              <a:t> </a:t>
            </a:r>
            <a:r>
              <a:rPr lang="en-US" baseline="0" dirty="0" err="1" smtClean="0"/>
              <a:t>csdl</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a:t>
            </a:r>
          </a:p>
          <a:p>
            <a:pPr marL="228600" indent="-228600">
              <a:buAutoNum type="arabicPeriod"/>
            </a:pPr>
            <a:r>
              <a:rPr lang="en-US" dirty="0" err="1" smtClean="0"/>
              <a:t>Ví</a:t>
            </a:r>
            <a:r>
              <a:rPr lang="en-US" baseline="0" dirty="0" smtClean="0"/>
              <a:t> </a:t>
            </a:r>
            <a:r>
              <a:rPr lang="en-US" baseline="0" dirty="0" err="1" smtClean="0"/>
              <a:t>dụ</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B, </a:t>
            </a:r>
            <a:r>
              <a:rPr lang="en-US" baseline="0" dirty="0" err="1" smtClean="0"/>
              <a:t>xuất</a:t>
            </a:r>
            <a:r>
              <a:rPr lang="en-US" baseline="0" dirty="0" smtClean="0"/>
              <a:t> </a:t>
            </a:r>
            <a:r>
              <a:rPr lang="en-US" baseline="0" dirty="0" err="1" smtClean="0"/>
              <a:t>phát</a:t>
            </a:r>
            <a:r>
              <a:rPr lang="en-US" baseline="0" dirty="0" smtClean="0"/>
              <a:t> </a:t>
            </a:r>
            <a:r>
              <a:rPr lang="en-US" baseline="0" dirty="0" err="1" smtClean="0"/>
              <a:t>từ</a:t>
            </a:r>
            <a:r>
              <a:rPr lang="en-US" baseline="0" dirty="0" smtClean="0"/>
              <a:t> </a:t>
            </a:r>
            <a:r>
              <a:rPr lang="en-US" baseline="0" dirty="0" err="1" smtClean="0"/>
              <a:t>đỉnh</a:t>
            </a:r>
            <a:r>
              <a:rPr lang="en-US" baseline="0" dirty="0" smtClean="0"/>
              <a:t> A </a:t>
            </a:r>
            <a:r>
              <a:rPr lang="en-US" baseline="0" dirty="0" err="1" smtClean="0"/>
              <a:t>duyệt</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t>
            </a:r>
            <a:r>
              <a:rPr lang="en-US" baseline="0" dirty="0" err="1" smtClean="0"/>
              <a:t>và</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duyệt</a:t>
            </a:r>
            <a:r>
              <a:rPr lang="en-US" baseline="0" dirty="0" smtClean="0"/>
              <a:t> </a:t>
            </a:r>
            <a:r>
              <a:rPr lang="en-US" baseline="0" dirty="0" err="1" smtClean="0"/>
              <a:t>thêm</a:t>
            </a:r>
            <a:r>
              <a:rPr lang="en-US" baseline="0" dirty="0" smtClean="0"/>
              <a:t> 1 </a:t>
            </a:r>
            <a:r>
              <a:rPr lang="en-US" baseline="0" dirty="0" err="1" smtClean="0"/>
              <a:t>lần</a:t>
            </a:r>
            <a:r>
              <a:rPr lang="en-US" baseline="0" dirty="0" smtClean="0"/>
              <a:t> </a:t>
            </a:r>
            <a:r>
              <a:rPr lang="en-US" baseline="0" dirty="0" err="1" smtClean="0"/>
              <a:t>nữa</a:t>
            </a:r>
            <a:r>
              <a:rPr lang="en-US" baseline="0" dirty="0" smtClean="0"/>
              <a:t> </a:t>
            </a:r>
            <a:r>
              <a:rPr lang="en-US" baseline="0" dirty="0" err="1" smtClean="0"/>
              <a:t>nếu</a:t>
            </a:r>
            <a:r>
              <a:rPr lang="en-US" baseline="0" dirty="0" smtClean="0"/>
              <a:t> </a:t>
            </a:r>
            <a:r>
              <a:rPr lang="en-US" baseline="0" dirty="0" err="1" smtClean="0"/>
              <a:t>gặp</a:t>
            </a:r>
            <a:r>
              <a:rPr lang="en-US" baseline="0" dirty="0" smtClean="0"/>
              <a:t> B </a:t>
            </a:r>
            <a:r>
              <a:rPr lang="en-US" baseline="0" dirty="0" err="1" smtClean="0"/>
              <a:t>thì</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câu</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duyệt</a:t>
            </a:r>
            <a:r>
              <a:rPr lang="en-US" baseline="0" dirty="0" smtClean="0"/>
              <a:t> </a:t>
            </a:r>
            <a:r>
              <a:rPr lang="en-US" baseline="0" dirty="0" err="1" smtClean="0"/>
              <a:t>chỉ</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ban </a:t>
            </a:r>
            <a:r>
              <a:rPr lang="en-US" baseline="0" dirty="0" err="1" smtClean="0"/>
              <a:t>đầu</a:t>
            </a:r>
            <a:r>
              <a:rPr lang="en-US" baseline="0" dirty="0" smtClean="0"/>
              <a:t> </a:t>
            </a:r>
            <a:r>
              <a:rPr lang="en-US" baseline="0" dirty="0" err="1" smtClean="0"/>
              <a:t>vào</a:t>
            </a:r>
            <a:r>
              <a:rPr lang="en-US" baseline="0" dirty="0" smtClean="0"/>
              <a:t> A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 </a:t>
            </a:r>
            <a:r>
              <a:rPr lang="en-US" baseline="0" dirty="0" err="1" smtClean="0"/>
              <a:t>không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khác</a:t>
            </a:r>
            <a:r>
              <a:rPr lang="en-US" baseline="0" dirty="0" smtClean="0"/>
              <a:t>.</a:t>
            </a:r>
          </a:p>
          <a:p>
            <a:pPr marL="228600" indent="-228600">
              <a:buAutoNum type="arabicPeriod"/>
            </a:pPr>
            <a:r>
              <a:rPr lang="en-US" baseline="0" dirty="0" smtClean="0"/>
              <a:t>A </a:t>
            </a:r>
            <a:r>
              <a:rPr lang="en-US" baseline="0" dirty="0" err="1" smtClean="0"/>
              <a:t>thông</a:t>
            </a:r>
            <a:r>
              <a:rPr lang="en-US" baseline="0" dirty="0" smtClean="0"/>
              <a:t> qua </a:t>
            </a:r>
            <a:r>
              <a:rPr lang="en-US" baseline="0" dirty="0" err="1" smtClean="0"/>
              <a:t>ai</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Z, ở </a:t>
            </a:r>
            <a:r>
              <a:rPr lang="en-US" baseline="0" dirty="0" err="1" smtClean="0"/>
              <a:t>đây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dung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ngắn</a:t>
            </a:r>
            <a:r>
              <a:rPr lang="en-US" baseline="0" dirty="0" smtClean="0"/>
              <a:t> </a:t>
            </a:r>
            <a:r>
              <a:rPr lang="en-US" baseline="0" dirty="0" err="1" smtClean="0"/>
              <a:t>nhất</a:t>
            </a:r>
            <a:r>
              <a:rPr lang="en-US" baseline="0" dirty="0" smtClean="0"/>
              <a:t> </a:t>
            </a:r>
            <a:r>
              <a:rPr lang="en-US" baseline="0" dirty="0" err="1" smtClean="0"/>
              <a:t>trên</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a:t>
            </a:r>
          </a:p>
          <a:p>
            <a:pPr marL="228600" indent="-228600">
              <a:buAutoNum type="arabicPeriod"/>
            </a:pP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(a-&gt;b-&gt;c)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thể</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1392367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Máy</a:t>
            </a:r>
            <a:r>
              <a:rPr lang="en-US" baseline="0" dirty="0" smtClean="0"/>
              <a:t> </a:t>
            </a:r>
            <a:r>
              <a:rPr lang="en-US" baseline="0" dirty="0" err="1" smtClean="0"/>
              <a:t>chủ</a:t>
            </a:r>
            <a:r>
              <a:rPr lang="en-US" baseline="0" dirty="0" smtClean="0"/>
              <a:t> </a:t>
            </a:r>
            <a:r>
              <a:rPr lang="en-US" baseline="0" dirty="0" err="1" smtClean="0"/>
              <a:t>phải</a:t>
            </a:r>
            <a:r>
              <a:rPr lang="en-US" baseline="0" dirty="0" smtClean="0"/>
              <a:t> </a:t>
            </a:r>
            <a:r>
              <a:rPr lang="en-US" baseline="0" dirty="0" err="1" smtClean="0"/>
              <a:t>tiếp</a:t>
            </a:r>
            <a:r>
              <a:rPr lang="en-US" baseline="0" dirty="0" smtClean="0"/>
              <a:t> </a:t>
            </a:r>
            <a:r>
              <a:rPr lang="en-US" baseline="0" dirty="0" err="1" smtClean="0"/>
              <a:t>nhận</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hàng</a:t>
            </a:r>
            <a:r>
              <a:rPr lang="en-US" baseline="0" dirty="0" smtClean="0"/>
              <a:t> </a:t>
            </a:r>
            <a:r>
              <a:rPr lang="en-US" baseline="0" dirty="0" err="1" smtClean="0"/>
              <a:t>nghìn</a:t>
            </a:r>
            <a:r>
              <a:rPr lang="en-US" baseline="0" dirty="0" smtClean="0"/>
              <a:t> request </a:t>
            </a:r>
            <a:r>
              <a:rPr lang="en-US" baseline="0" dirty="0" err="1" smtClean="0"/>
              <a:t>cùng</a:t>
            </a:r>
            <a:r>
              <a:rPr lang="en-US" baseline="0" dirty="0" smtClean="0"/>
              <a:t> </a:t>
            </a:r>
            <a:r>
              <a:rPr lang="en-US" baseline="0" dirty="0" err="1" smtClean="0"/>
              <a:t>lúc</a:t>
            </a:r>
            <a:r>
              <a:rPr lang="en-US" baseline="0" dirty="0" smtClean="0"/>
              <a:t>. </a:t>
            </a:r>
            <a:r>
              <a:rPr lang="en-US" baseline="0" dirty="0" err="1" smtClean="0"/>
              <a:t>Với</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truyền</a:t>
            </a:r>
            <a:r>
              <a:rPr lang="en-US" baseline="0" dirty="0" smtClean="0"/>
              <a:t> </a:t>
            </a:r>
            <a:r>
              <a:rPr lang="en-US" baseline="0" dirty="0" err="1" smtClean="0"/>
              <a:t>thống</a:t>
            </a:r>
            <a:r>
              <a:rPr lang="en-US" baseline="0" dirty="0" smtClean="0"/>
              <a:t> </a:t>
            </a:r>
            <a:r>
              <a:rPr lang="en-US" baseline="0" dirty="0" err="1" smtClean="0"/>
              <a:t>thì</a:t>
            </a:r>
            <a:r>
              <a:rPr lang="en-US" baseline="0" dirty="0" smtClean="0"/>
              <a:t> </a:t>
            </a:r>
            <a:r>
              <a:rPr lang="en-US" baseline="0" dirty="0" err="1" smtClean="0"/>
              <a:t>mỗi</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tới</a:t>
            </a:r>
            <a:r>
              <a:rPr lang="en-US" baseline="0" dirty="0" smtClean="0"/>
              <a:t> server </a:t>
            </a:r>
            <a:r>
              <a:rPr lang="en-US" baseline="0" dirty="0" err="1" smtClean="0"/>
              <a:t>sẽ</a:t>
            </a:r>
            <a:r>
              <a:rPr lang="en-US" baseline="0" dirty="0" smtClean="0"/>
              <a:t> </a:t>
            </a:r>
            <a:r>
              <a:rPr lang="en-US" baseline="0" dirty="0" err="1" smtClean="0"/>
              <a:t>sinh</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thread </a:t>
            </a:r>
            <a:r>
              <a:rPr lang="en-US" baseline="0" dirty="0" err="1" smtClean="0"/>
              <a:t>mới</a:t>
            </a:r>
            <a:r>
              <a:rPr lang="en-US" baseline="0" dirty="0" smtClean="0"/>
              <a:t>. </a:t>
            </a:r>
            <a:r>
              <a:rPr lang="en-US" baseline="0" dirty="0" err="1" smtClean="0"/>
              <a:t>Dẫn</a:t>
            </a:r>
            <a:r>
              <a:rPr lang="en-US" baseline="0" dirty="0" smtClean="0"/>
              <a:t> </a:t>
            </a:r>
            <a:r>
              <a:rPr lang="en-US" baseline="0" dirty="0" err="1" smtClean="0"/>
              <a:t>đến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bị</a:t>
            </a:r>
            <a:r>
              <a:rPr lang="en-US" baseline="0" dirty="0" smtClean="0"/>
              <a:t> </a:t>
            </a:r>
            <a:r>
              <a:rPr lang="en-US" baseline="0" dirty="0" err="1" smtClean="0"/>
              <a:t>quá</a:t>
            </a:r>
            <a:r>
              <a:rPr lang="en-US" baseline="0" dirty="0" smtClean="0"/>
              <a:t> </a:t>
            </a:r>
            <a:r>
              <a:rPr lang="en-US" baseline="0" dirty="0" err="1" smtClean="0"/>
              <a:t>tải</a:t>
            </a:r>
            <a:r>
              <a:rPr lang="en-US" baseline="0" dirty="0" smtClean="0"/>
              <a:t>, </a:t>
            </a:r>
            <a:r>
              <a:rPr lang="en-US" baseline="0" dirty="0" err="1" smtClean="0"/>
              <a:t>hướng</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là</a:t>
            </a:r>
            <a:r>
              <a:rPr lang="en-US" baseline="0" dirty="0" smtClean="0"/>
              <a:t> </a:t>
            </a:r>
            <a:r>
              <a:rPr lang="en-US" baseline="0" dirty="0" err="1" smtClean="0"/>
              <a:t>bổ</a:t>
            </a:r>
            <a:r>
              <a:rPr lang="en-US" baseline="0" dirty="0" smtClean="0"/>
              <a:t> sung </a:t>
            </a:r>
            <a:r>
              <a:rPr lang="en-US" baseline="0" dirty="0" err="1" smtClean="0"/>
              <a:t>thêm</a:t>
            </a:r>
            <a:r>
              <a:rPr lang="en-US" baseline="0" dirty="0" smtClean="0"/>
              <a:t> </a:t>
            </a:r>
            <a:r>
              <a:rPr lang="en-US" baseline="0" dirty="0" err="1" smtClean="0"/>
              <a:t>nhiều</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Ở </a:t>
            </a:r>
            <a:r>
              <a:rPr lang="en-US" baseline="0" dirty="0" err="1" smtClean="0"/>
              <a:t>đây</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event loop </a:t>
            </a:r>
            <a:r>
              <a:rPr lang="en-US" baseline="0" dirty="0" err="1" smtClean="0"/>
              <a:t>và</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bất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NodeJS</a:t>
            </a:r>
            <a:r>
              <a:rPr lang="en-US" baseline="0" dirty="0" smtClean="0"/>
              <a:t> </a:t>
            </a:r>
            <a:r>
              <a:rPr lang="en-US" baseline="0" dirty="0" err="1" smtClean="0"/>
              <a:t>để</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trên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3018462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Kết</a:t>
            </a:r>
            <a:r>
              <a:rPr lang="en-US" baseline="0" dirty="0" smtClean="0"/>
              <a:t> </a:t>
            </a:r>
            <a:r>
              <a:rPr lang="en-US" baseline="0" dirty="0" err="1" smtClean="0"/>
              <a:t>nối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chờ</a:t>
            </a:r>
            <a:r>
              <a:rPr lang="en-US" baseline="0" dirty="0" smtClean="0"/>
              <a:t> </a:t>
            </a:r>
            <a:r>
              <a:rPr lang="en-US" baseline="0" dirty="0" err="1" smtClean="0"/>
              <a:t>để</a:t>
            </a:r>
            <a:r>
              <a:rPr lang="en-US" baseline="0" dirty="0" smtClean="0"/>
              <a:t> </a:t>
            </a:r>
            <a:r>
              <a:rPr lang="en-US" baseline="0" dirty="0" err="1" smtClean="0"/>
              <a:t>được</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Tại</a:t>
            </a:r>
            <a:r>
              <a:rPr lang="en-US" baseline="0" dirty="0" smtClean="0"/>
              <a:t> </a:t>
            </a:r>
            <a:r>
              <a:rPr lang="en-US" baseline="0" dirty="0" err="1" smtClean="0"/>
              <a:t>mỗi</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các</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trong</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bất</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Mỗi</a:t>
            </a:r>
            <a:r>
              <a:rPr lang="en-US" baseline="0" dirty="0" smtClean="0"/>
              <a:t> function </a:t>
            </a:r>
            <a:r>
              <a:rPr lang="en-US" baseline="0" dirty="0" err="1" smtClean="0"/>
              <a:t>sẽ</a:t>
            </a:r>
            <a:r>
              <a:rPr lang="en-US" baseline="0" dirty="0" smtClean="0"/>
              <a:t> </a:t>
            </a:r>
            <a:r>
              <a:rPr lang="en-US" baseline="0" dirty="0" err="1" smtClean="0"/>
              <a:t>chạy</a:t>
            </a:r>
            <a:r>
              <a:rPr lang="en-US" baseline="0" dirty="0" smtClean="0"/>
              <a:t> </a:t>
            </a:r>
            <a:r>
              <a:rPr lang="en-US" baseline="0" dirty="0" err="1" smtClean="0"/>
              <a:t>để</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một</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trong</a:t>
            </a:r>
            <a:r>
              <a:rPr lang="en-US" baseline="0" dirty="0" smtClean="0"/>
              <a:t>  </a:t>
            </a:r>
            <a:r>
              <a:rPr lang="en-US" baseline="0" dirty="0" err="1" smtClean="0"/>
              <a:t>khi</a:t>
            </a:r>
            <a:r>
              <a:rPr lang="en-US" baseline="0" dirty="0" smtClean="0"/>
              <a:t> </a:t>
            </a:r>
            <a:r>
              <a:rPr lang="en-US" baseline="0" dirty="0" err="1" smtClean="0"/>
              <a:t>phần</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vẫn</a:t>
            </a:r>
            <a:r>
              <a:rPr lang="en-US" baseline="0" dirty="0" smtClean="0"/>
              <a:t> </a:t>
            </a:r>
            <a:r>
              <a:rPr lang="en-US" baseline="0" dirty="0" err="1" smtClean="0"/>
              <a:t>chạy</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sẽ</a:t>
            </a:r>
            <a:r>
              <a:rPr lang="en-US" baseline="0" dirty="0" smtClean="0"/>
              <a:t> </a:t>
            </a:r>
            <a:r>
              <a:rPr lang="en-US" baseline="0" dirty="0" err="1" smtClean="0"/>
              <a:t>lại</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nhờ</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callback </a:t>
            </a:r>
            <a:r>
              <a:rPr lang="en-US" baseline="0" dirty="0" err="1" smtClean="0"/>
              <a:t>được</a:t>
            </a:r>
            <a:r>
              <a:rPr lang="en-US" baseline="0" dirty="0" smtClean="0"/>
              <a:t> </a:t>
            </a:r>
            <a:r>
              <a:rPr lang="en-US" baseline="0" dirty="0" err="1" smtClean="0"/>
              <a:t>đăng</a:t>
            </a:r>
            <a:r>
              <a:rPr lang="en-US" baseline="0" dirty="0" smtClean="0"/>
              <a:t> </a:t>
            </a:r>
            <a:r>
              <a:rPr lang="en-US" baseline="0" dirty="0" err="1" smtClean="0"/>
              <a:t>ký</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a:t>
            </a:r>
          </a:p>
          <a:p>
            <a:pPr marL="228600" indent="-228600">
              <a:buAutoNum type="arabicPeriod"/>
            </a:pP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vẫn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được</a:t>
            </a:r>
            <a:r>
              <a:rPr lang="en-US" baseline="0" dirty="0" smtClean="0"/>
              <a:t> </a:t>
            </a:r>
            <a:r>
              <a:rPr lang="en-US" baseline="0" dirty="0" err="1" smtClean="0"/>
              <a:t>hàng</a:t>
            </a:r>
            <a:r>
              <a:rPr lang="en-US" baseline="0" dirty="0" smtClean="0"/>
              <a:t> </a:t>
            </a:r>
            <a:r>
              <a:rPr lang="en-US" baseline="0" dirty="0" err="1" smtClean="0"/>
              <a:t>ngàn</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sụp</a:t>
            </a:r>
            <a:r>
              <a:rPr lang="en-US" baseline="0"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422881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việc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theo</a:t>
            </a:r>
            <a:r>
              <a:rPr lang="en-US" baseline="0" dirty="0" smtClean="0"/>
              <a:t> </a:t>
            </a:r>
            <a:r>
              <a:rPr lang="en-US" baseline="0" dirty="0" err="1" smtClean="0"/>
              <a:t>một</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nhất</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theo</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quadtree</a:t>
            </a:r>
            <a:r>
              <a:rPr lang="en-US" baseline="0" dirty="0" smtClean="0"/>
              <a:t> (</a:t>
            </a:r>
            <a:r>
              <a:rPr lang="en-US" baseline="0" dirty="0" err="1" smtClean="0"/>
              <a:t>nói</a:t>
            </a:r>
            <a:r>
              <a:rPr lang="en-US" baseline="0" dirty="0" smtClean="0"/>
              <a:t> </a:t>
            </a:r>
            <a:r>
              <a:rPr lang="en-US" baseline="0" dirty="0" err="1" smtClean="0"/>
              <a:t>tí</a:t>
            </a:r>
            <a:r>
              <a:rPr lang="en-US" baseline="0" dirty="0" smtClean="0"/>
              <a:t> </a:t>
            </a:r>
            <a:r>
              <a:rPr lang="en-US" baseline="0" dirty="0" err="1" smtClean="0"/>
              <a:t>về</a:t>
            </a:r>
            <a:r>
              <a:rPr lang="en-US" baseline="0" dirty="0" smtClean="0"/>
              <a:t> </a:t>
            </a:r>
            <a:r>
              <a:rPr lang="en-US" baseline="0" dirty="0" err="1" smtClean="0"/>
              <a:t>quadtree</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28600" indent="-228600">
              <a:buAutoNum type="arabicPeriod"/>
            </a:pPr>
            <a:r>
              <a:rPr lang="en-US" baseline="0" dirty="0" smtClean="0"/>
              <a:t>Chia </a:t>
            </a:r>
            <a:r>
              <a:rPr lang="en-US" baseline="0" dirty="0" err="1" smtClean="0"/>
              <a:t>nhỏ</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thành</a:t>
            </a:r>
            <a:r>
              <a:rPr lang="en-US" baseline="0" dirty="0" smtClean="0"/>
              <a:t> 4 </a:t>
            </a:r>
            <a:r>
              <a:rPr lang="en-US" baseline="0" dirty="0" err="1" smtClean="0"/>
              <a:t>phần</a:t>
            </a:r>
            <a:r>
              <a:rPr lang="en-US" baseline="0" dirty="0" smtClean="0"/>
              <a:t>,  </a:t>
            </a:r>
            <a:r>
              <a:rPr lang="en-US" baseline="0" dirty="0" err="1" smtClean="0"/>
              <a:t>mỗi</a:t>
            </a:r>
            <a:r>
              <a:rPr lang="en-US" baseline="0" dirty="0" smtClean="0"/>
              <a:t> </a:t>
            </a:r>
            <a:r>
              <a:rPr lang="en-US" baseline="0" dirty="0" err="1" smtClean="0"/>
              <a:t>phần</a:t>
            </a:r>
            <a:r>
              <a:rPr lang="en-US" baseline="0" dirty="0" smtClean="0"/>
              <a:t> </a:t>
            </a:r>
            <a:r>
              <a:rPr lang="en-US" baseline="0" dirty="0" err="1" smtClean="0"/>
              <a:t>có</a:t>
            </a:r>
            <a:r>
              <a:rPr lang="en-US" baseline="0" dirty="0" smtClean="0"/>
              <a:t> </a:t>
            </a:r>
            <a:r>
              <a:rPr lang="en-US" baseline="0" dirty="0" err="1" smtClean="0"/>
              <a:t>cứ</a:t>
            </a:r>
            <a:r>
              <a:rPr lang="en-US" baseline="0" dirty="0" smtClean="0"/>
              <a:t> </a:t>
            </a:r>
            <a:r>
              <a:rPr lang="en-US" baseline="0" dirty="0" err="1" smtClean="0"/>
              <a:t>thế</a:t>
            </a:r>
            <a:r>
              <a:rPr lang="en-US" baseline="0" dirty="0" smtClean="0"/>
              <a:t> chia </a:t>
            </a:r>
            <a:r>
              <a:rPr lang="en-US" baseline="0" dirty="0" err="1" smtClean="0"/>
              <a:t>tiếp</a:t>
            </a:r>
            <a:r>
              <a:rPr lang="en-US" baseline="0" dirty="0" smtClean="0"/>
              <a:t> </a:t>
            </a:r>
            <a:r>
              <a:rPr lang="en-US" baseline="0" dirty="0" err="1" smtClean="0"/>
              <a:t>cho</a:t>
            </a:r>
            <a:r>
              <a:rPr lang="en-US" baseline="0" dirty="0" smtClean="0"/>
              <a:t> </a:t>
            </a:r>
            <a:r>
              <a:rPr lang="en-US" baseline="0" dirty="0" err="1" smtClean="0"/>
              <a:t>đến</a:t>
            </a:r>
            <a:r>
              <a:rPr lang="en-US" baseline="0" dirty="0" smtClean="0"/>
              <a:t> </a:t>
            </a:r>
            <a:r>
              <a:rPr lang="en-US" baseline="0" dirty="0" err="1" smtClean="0"/>
              <a:t>khi</a:t>
            </a:r>
            <a:r>
              <a:rPr lang="en-US" baseline="0" dirty="0" smtClean="0"/>
              <a:t> </a:t>
            </a:r>
            <a:r>
              <a:rPr lang="en-US" baseline="0" dirty="0" err="1" smtClean="0"/>
              <a:t>nút</a:t>
            </a:r>
            <a:r>
              <a:rPr lang="en-US" baseline="0" dirty="0" smtClean="0"/>
              <a:t> </a:t>
            </a:r>
            <a:r>
              <a:rPr lang="en-US" baseline="0" dirty="0" err="1" smtClean="0"/>
              <a:t>là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phần</a:t>
            </a:r>
            <a:r>
              <a:rPr lang="en-US" baseline="0" dirty="0" smtClean="0"/>
              <a:t> tram </a:t>
            </a:r>
            <a:r>
              <a:rPr lang="en-US" baseline="0" dirty="0" err="1" smtClean="0"/>
              <a:t>của</a:t>
            </a:r>
            <a:r>
              <a:rPr lang="en-US" baseline="0" dirty="0" smtClean="0"/>
              <a:t> </a:t>
            </a:r>
            <a:r>
              <a:rPr lang="en-US" baseline="0" dirty="0" err="1" smtClean="0"/>
              <a:t>tọa</a:t>
            </a:r>
            <a:r>
              <a:rPr lang="en-US" baseline="0" dirty="0" smtClean="0"/>
              <a:t> </a:t>
            </a:r>
            <a:r>
              <a:rPr lang="en-US" baseline="0" dirty="0" err="1" smtClean="0"/>
              <a:t>độ</a:t>
            </a:r>
            <a:r>
              <a:rPr lang="en-US" baseline="0" dirty="0" smtClean="0"/>
              <a:t> (10.77, 106.77). </a:t>
            </a:r>
            <a:r>
              <a:rPr lang="en-US" baseline="0" dirty="0" err="1" smtClean="0"/>
              <a:t>Vì</a:t>
            </a:r>
            <a:r>
              <a:rPr lang="en-US" baseline="0" dirty="0" smtClean="0"/>
              <a:t> 2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cách</a:t>
            </a:r>
            <a:r>
              <a:rPr lang="en-US" baseline="0" dirty="0" smtClean="0"/>
              <a:t> </a:t>
            </a:r>
            <a:r>
              <a:rPr lang="en-US" baseline="0" dirty="0" err="1" smtClean="0"/>
              <a:t>nhau</a:t>
            </a:r>
            <a:r>
              <a:rPr lang="en-US" baseline="0" dirty="0" smtClean="0"/>
              <a:t> </a:t>
            </a:r>
            <a:r>
              <a:rPr lang="en-US" baseline="0" dirty="0" err="1" smtClean="0"/>
              <a:t>theo</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đã</a:t>
            </a:r>
            <a:r>
              <a:rPr lang="en-US" baseline="0" dirty="0" smtClean="0"/>
              <a:t> </a:t>
            </a:r>
            <a:r>
              <a:rPr lang="en-US" baseline="0" dirty="0" err="1" smtClean="0"/>
              <a:t>trong</a:t>
            </a:r>
            <a:r>
              <a:rPr lang="en-US" baseline="0" dirty="0" smtClean="0"/>
              <a:t> </a:t>
            </a:r>
            <a:r>
              <a:rPr lang="en-US" baseline="0" dirty="0" err="1" smtClean="0"/>
              <a:t>tầm</a:t>
            </a:r>
            <a:r>
              <a:rPr lang="en-US" baseline="0" dirty="0" smtClean="0"/>
              <a:t> 1km.</a:t>
            </a:r>
          </a:p>
          <a:p>
            <a:pPr marL="228600" indent="-228600">
              <a:buAutoNum type="arabicPeriod"/>
            </a:pPr>
            <a:r>
              <a:rPr lang="en-US" baseline="0" dirty="0" err="1" smtClean="0"/>
              <a:t>Tính</a:t>
            </a:r>
            <a:r>
              <a:rPr lang="en-US" baseline="0" dirty="0" smtClean="0"/>
              <a:t> </a:t>
            </a:r>
            <a:r>
              <a:rPr lang="en-US" baseline="0" dirty="0" err="1" smtClean="0"/>
              <a:t>ra</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14 </a:t>
            </a:r>
            <a:r>
              <a:rPr lang="en-US" baseline="0" dirty="0" err="1" smtClean="0"/>
              <a:t>lần</a:t>
            </a:r>
            <a:r>
              <a:rPr lang="en-US" baseline="0" dirty="0" smtClean="0"/>
              <a:t> </a:t>
            </a:r>
            <a:r>
              <a:rPr lang="en-US" baseline="0" dirty="0" err="1" smtClean="0"/>
              <a:t>phân</a:t>
            </a:r>
            <a:r>
              <a:rPr lang="en-US" baseline="0" dirty="0" smtClean="0"/>
              <a:t> </a:t>
            </a:r>
            <a:r>
              <a:rPr lang="en-US" baseline="0" dirty="0" err="1" smtClean="0"/>
              <a:t>hoạch</a:t>
            </a:r>
            <a:r>
              <a:rPr lang="en-US" baseline="0" dirty="0" smtClean="0"/>
              <a:t> </a:t>
            </a:r>
            <a:r>
              <a:rPr lang="en-US" baseline="0" dirty="0" err="1" smtClean="0"/>
              <a:t>kể</a:t>
            </a:r>
            <a:r>
              <a:rPr lang="en-US" baseline="0" dirty="0" smtClean="0"/>
              <a:t> </a:t>
            </a:r>
            <a:r>
              <a:rPr lang="en-US" baseline="0" dirty="0" err="1" smtClean="0"/>
              <a:t>từ</a:t>
            </a:r>
            <a:r>
              <a:rPr lang="en-US" baseline="0" dirty="0" smtClean="0"/>
              <a:t> </a:t>
            </a:r>
            <a:r>
              <a:rPr lang="en-US" baseline="0" dirty="0" err="1" smtClean="0"/>
              <a:t>nút</a:t>
            </a:r>
            <a:r>
              <a:rPr lang="en-US" baseline="0" dirty="0" smtClean="0"/>
              <a:t> </a:t>
            </a:r>
            <a:r>
              <a:rPr lang="en-US" baseline="0" dirty="0" err="1" smtClean="0"/>
              <a:t>gốc</a:t>
            </a:r>
            <a:r>
              <a:rPr lang="en-US" baseline="0" dirty="0" smtClean="0"/>
              <a:t> </a:t>
            </a:r>
            <a:r>
              <a:rPr lang="en-US" baseline="0" dirty="0" err="1" smtClean="0"/>
              <a:t>là</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mỗi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dung chia </a:t>
            </a:r>
            <a:r>
              <a:rPr lang="en-US" baseline="0" dirty="0" err="1" smtClean="0"/>
              <a:t>sẻ</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găn</a:t>
            </a:r>
            <a:r>
              <a:rPr lang="en-US" baseline="0" dirty="0" smtClean="0"/>
              <a:t> </a:t>
            </a:r>
            <a:r>
              <a:rPr lang="en-US" baseline="0" dirty="0" err="1" smtClean="0"/>
              <a:t>với</a:t>
            </a:r>
            <a:r>
              <a:rPr lang="en-US" baseline="0" dirty="0" smtClean="0"/>
              <a:t> 1 </a:t>
            </a:r>
            <a:r>
              <a:rPr lang="en-US" baseline="0" dirty="0" err="1" smtClean="0"/>
              <a:t>nút</a:t>
            </a:r>
            <a:r>
              <a:rPr lang="en-US" baseline="0" dirty="0" smtClean="0"/>
              <a:t> </a:t>
            </a:r>
            <a:r>
              <a:rPr lang="en-US" baseline="0" dirty="0" err="1" smtClean="0"/>
              <a:t>lá</a:t>
            </a:r>
            <a:r>
              <a:rPr lang="en-US" baseline="0" dirty="0" smtClean="0"/>
              <a:t> </a:t>
            </a:r>
            <a:r>
              <a:rPr lang="en-US" baseline="0" dirty="0" err="1" smtClean="0"/>
              <a:t>trên</a:t>
            </a:r>
            <a:r>
              <a:rPr lang="en-US" baseline="0" dirty="0" smtClean="0"/>
              <a:t> </a:t>
            </a:r>
            <a:r>
              <a:rPr lang="en-US" baseline="0" dirty="0" err="1" smtClean="0"/>
              <a:t>quadtree</a:t>
            </a:r>
            <a:r>
              <a:rPr lang="en-US" baseline="0" dirty="0" smtClean="0"/>
              <a:t>,</a:t>
            </a:r>
          </a:p>
          <a:p>
            <a:pPr marL="228600" indent="-228600">
              <a:buAutoNum type="arabicPeriod"/>
            </a:pPr>
            <a:r>
              <a:rPr lang="en-US" dirty="0" err="1" smtClean="0"/>
              <a:t>Khi</a:t>
            </a:r>
            <a:r>
              <a:rPr lang="en-US" dirty="0" smtClean="0"/>
              <a:t> </a:t>
            </a:r>
            <a:r>
              <a:rPr lang="en-US" dirty="0" err="1" smtClean="0"/>
              <a:t>đó</a:t>
            </a:r>
            <a:r>
              <a:rPr lang="en-US" dirty="0" smtClean="0"/>
              <a:t>,</a:t>
            </a:r>
            <a:r>
              <a:rPr lang="en-US" baseline="0" dirty="0" smtClean="0"/>
              <a:t> </a:t>
            </a:r>
            <a:r>
              <a:rPr lang="en-US" baseline="0" dirty="0" err="1" smtClean="0"/>
              <a:t>để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duyệt</a:t>
            </a:r>
            <a:r>
              <a:rPr lang="en-US" baseline="0" dirty="0" smtClean="0"/>
              <a:t> </a:t>
            </a:r>
            <a:r>
              <a:rPr lang="en-US" baseline="0" dirty="0" err="1" smtClean="0"/>
              <a:t>theo</a:t>
            </a:r>
            <a:r>
              <a:rPr lang="en-US" baseline="0" dirty="0" smtClean="0"/>
              <a:t> </a:t>
            </a:r>
            <a:r>
              <a:rPr lang="en-US" baseline="0" dirty="0" err="1" smtClean="0"/>
              <a:t>quadtree</a:t>
            </a:r>
            <a:r>
              <a:rPr lang="en-US" baseline="0" dirty="0" smtClean="0"/>
              <a:t> </a:t>
            </a:r>
            <a:r>
              <a:rPr lang="en-US" baseline="0" dirty="0" err="1" smtClean="0"/>
              <a:t>và</a:t>
            </a:r>
            <a:r>
              <a:rPr lang="en-US" baseline="0" dirty="0" smtClean="0"/>
              <a:t> </a:t>
            </a:r>
            <a:r>
              <a:rPr lang="en-US" baseline="0" dirty="0" err="1" smtClean="0"/>
              <a:t>tìm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1637512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2168996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Đây</a:t>
            </a:r>
            <a:r>
              <a:rPr lang="en-US" baseline="0" smtClean="0"/>
              <a:t> là các tài liệu được tham khảo trong quá trình trình bày này</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20639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Chúng</a:t>
            </a:r>
            <a:r>
              <a:rPr lang="en-US" baseline="0" smtClean="0"/>
              <a:t> em đã trình bày xong về đề tài của mình, </a:t>
            </a:r>
            <a:r>
              <a:rPr lang="en-US" smtClean="0"/>
              <a:t>Cảm</a:t>
            </a:r>
            <a:r>
              <a:rPr lang="en-US" baseline="0" smtClean="0"/>
              <a:t> ơn quý thầy cô, các anh chị doanh nghiệp và các bạn sinh viên đã chú ý lắng nghe.</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121131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nhóm</a:t>
            </a:r>
            <a:r>
              <a:rPr lang="en-US" dirty="0"/>
              <a:t> </a:t>
            </a:r>
            <a:r>
              <a:rPr lang="en-US" dirty="0" err="1"/>
              <a:t>em</a:t>
            </a:r>
            <a:r>
              <a:rPr lang="en-US" dirty="0"/>
              <a:t> </a:t>
            </a:r>
            <a:r>
              <a:rPr lang="en-US" err="1"/>
              <a:t>gồm</a:t>
            </a:r>
            <a:r>
              <a:rPr lang="en-US"/>
              <a:t> </a:t>
            </a:r>
            <a:r>
              <a:rPr lang="en-US" dirty="0" smtClean="0"/>
              <a:t>4</a:t>
            </a:r>
            <a:r>
              <a:rPr lang="en-US" smtClean="0"/>
              <a:t> </a:t>
            </a:r>
            <a:r>
              <a:rPr lang="en-US" dirty="0" err="1"/>
              <a:t>phần</a:t>
            </a:r>
            <a:endParaRPr lang="en-US" dirty="0"/>
          </a:p>
          <a:p>
            <a:pPr lvl="1"/>
            <a:r>
              <a:rPr lang="en-US" dirty="0"/>
              <a:t>+ </a:t>
            </a:r>
            <a:r>
              <a:rPr lang="en-US" dirty="0" smtClean="0"/>
              <a:t>1</a:t>
            </a:r>
            <a:r>
              <a:rPr lang="en-US" smtClean="0"/>
              <a:t>.  giới</a:t>
            </a:r>
            <a:r>
              <a:rPr lang="en-US" baseline="0" smtClean="0"/>
              <a:t> thiệu bài toán</a:t>
            </a:r>
            <a:r>
              <a:rPr lang="en-US" smtClean="0"/>
              <a:t>: </a:t>
            </a:r>
            <a:r>
              <a:rPr lang="en-US" err="1"/>
              <a:t>trình</a:t>
            </a:r>
            <a:r>
              <a:rPr lang="en-US"/>
              <a:t> </a:t>
            </a:r>
            <a:r>
              <a:rPr lang="en-US" smtClean="0"/>
              <a:t>bày</a:t>
            </a:r>
            <a:r>
              <a:rPr lang="en-US" baseline="0"/>
              <a:t> </a:t>
            </a:r>
            <a:r>
              <a:rPr lang="en-US" baseline="0" smtClean="0"/>
              <a:t>nhu cầu sử dụng dựa trên địa điểm</a:t>
            </a:r>
            <a:endParaRPr lang="en-US" dirty="0"/>
          </a:p>
          <a:p>
            <a:pPr lvl="1"/>
            <a:r>
              <a:rPr lang="en-US" dirty="0"/>
              <a:t>+ </a:t>
            </a:r>
            <a:r>
              <a:rPr lang="en-US" dirty="0" smtClean="0"/>
              <a:t>2</a:t>
            </a:r>
            <a:r>
              <a:rPr lang="en-US" smtClean="0"/>
              <a:t>. </a:t>
            </a:r>
            <a:r>
              <a:rPr lang="en-US" baseline="0" smtClean="0"/>
              <a:t> xây dựng ứng dụng:</a:t>
            </a:r>
            <a:r>
              <a:rPr lang="en-US" smtClean="0"/>
              <a:t> trình</a:t>
            </a:r>
            <a:r>
              <a:rPr lang="en-US" baseline="0" smtClean="0"/>
              <a:t> bày về các chức năng chính mà ứng dụng muốn hướng đến cho người dùng</a:t>
            </a:r>
            <a:r>
              <a:rPr lang="en-US" smtClean="0"/>
              <a:t>.</a:t>
            </a:r>
            <a:endParaRPr lang="en-US" dirty="0"/>
          </a:p>
          <a:p>
            <a:pPr lvl="1"/>
            <a:r>
              <a:rPr lang="en-US" dirty="0"/>
              <a:t>+ </a:t>
            </a:r>
            <a:r>
              <a:rPr lang="en-US" dirty="0" smtClean="0"/>
              <a:t>3</a:t>
            </a:r>
            <a:r>
              <a:rPr lang="en-US" smtClean="0"/>
              <a:t>.  khó</a:t>
            </a:r>
            <a:r>
              <a:rPr lang="en-US" baseline="0" smtClean="0"/>
              <a:t> khăn và giải pháp</a:t>
            </a:r>
            <a:r>
              <a:rPr lang="en-US" smtClean="0"/>
              <a:t>:</a:t>
            </a:r>
            <a:r>
              <a:rPr lang="en-US" baseline="0" smtClean="0"/>
              <a:t> nêu ra các bài toán cần phải giải quyết khi xây dựng mạng xã hội và giải pháp tương ứng.</a:t>
            </a:r>
            <a:endParaRPr lang="en-US" dirty="0"/>
          </a:p>
          <a:p>
            <a:pPr lvl="1"/>
            <a:r>
              <a:rPr lang="en-US" dirty="0"/>
              <a:t>+ </a:t>
            </a:r>
            <a:r>
              <a:rPr lang="en-US" dirty="0" smtClean="0"/>
              <a:t>4.  </a:t>
            </a:r>
            <a:r>
              <a:rPr lang="en-US" smtClean="0"/>
              <a:t>Demo.</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884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Ngày</a:t>
            </a:r>
            <a:r>
              <a:rPr lang="en-US" baseline="0" dirty="0" smtClean="0"/>
              <a:t> nay, </a:t>
            </a:r>
            <a:r>
              <a:rPr lang="en-US" baseline="0" dirty="0" err="1" smtClean="0"/>
              <a:t>dịch</a:t>
            </a:r>
            <a:r>
              <a:rPr lang="en-US" baseline="0" dirty="0" smtClean="0"/>
              <a:t> </a:t>
            </a:r>
            <a:r>
              <a:rPr lang="en-US" baseline="0" dirty="0" err="1" smtClean="0"/>
              <a:t>vụ</a:t>
            </a:r>
            <a:r>
              <a:rPr lang="en-US" baseline="0" dirty="0" smtClean="0"/>
              <a:t> du </a:t>
            </a:r>
            <a:r>
              <a:rPr lang="en-US" baseline="0" dirty="0" err="1" smtClean="0"/>
              <a:t>lịch</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đa</a:t>
            </a:r>
            <a:r>
              <a:rPr lang="en-US" baseline="0" dirty="0" smtClean="0"/>
              <a:t> </a:t>
            </a:r>
            <a:r>
              <a:rPr lang="en-US" baseline="0" dirty="0" err="1" smtClean="0"/>
              <a:t>dạng</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mới</a:t>
            </a:r>
            <a:r>
              <a:rPr lang="en-US" baseline="0" dirty="0" smtClean="0"/>
              <a:t> </a:t>
            </a:r>
            <a:r>
              <a:rPr lang="en-US" baseline="0" dirty="0" err="1" smtClean="0"/>
              <a:t>lạ</a:t>
            </a:r>
            <a:r>
              <a:rPr lang="en-US" baseline="0" dirty="0" smtClean="0"/>
              <a:t> </a:t>
            </a:r>
            <a:r>
              <a:rPr lang="en-US" baseline="0" dirty="0" err="1" smtClean="0"/>
              <a:t>để</a:t>
            </a:r>
            <a:r>
              <a:rPr lang="en-US" baseline="0" dirty="0" smtClean="0"/>
              <a:t> </a:t>
            </a:r>
            <a:r>
              <a:rPr lang="en-US" baseline="0" dirty="0" err="1" smtClean="0"/>
              <a:t>khám</a:t>
            </a:r>
            <a:r>
              <a:rPr lang="en-US" baseline="0" dirty="0" smtClean="0"/>
              <a:t> </a:t>
            </a:r>
            <a:r>
              <a:rPr lang="en-US" baseline="0" dirty="0" err="1" smtClean="0"/>
              <a:t>phá</a:t>
            </a:r>
            <a:r>
              <a:rPr lang="en-US" baseline="0" dirty="0" smtClean="0"/>
              <a:t>. </a:t>
            </a:r>
            <a:r>
              <a:rPr lang="en-US" baseline="0" dirty="0" err="1" smtClean="0"/>
              <a:t>Nhưng</a:t>
            </a:r>
            <a:r>
              <a:rPr lang="en-US" baseline="0" dirty="0" smtClean="0"/>
              <a:t> </a:t>
            </a:r>
            <a:r>
              <a:rPr lang="en-US" baseline="0" dirty="0" err="1" smtClean="0"/>
              <a:t>người</a:t>
            </a:r>
            <a:r>
              <a:rPr lang="en-US" baseline="0" dirty="0" smtClean="0"/>
              <a:t> du </a:t>
            </a:r>
            <a:r>
              <a:rPr lang="en-US" baseline="0" dirty="0" err="1" smtClean="0"/>
              <a:t>lịch</a:t>
            </a:r>
            <a:r>
              <a:rPr lang="en-US" baseline="0" dirty="0" smtClean="0"/>
              <a:t> </a:t>
            </a:r>
            <a:r>
              <a:rPr lang="en-US" baseline="0" dirty="0" err="1" smtClean="0"/>
              <a:t>thường</a:t>
            </a:r>
            <a:r>
              <a:rPr lang="en-US" baseline="0" dirty="0" smtClean="0"/>
              <a:t> </a:t>
            </a:r>
            <a:r>
              <a:rPr lang="en-US" baseline="0" dirty="0" err="1" smtClean="0"/>
              <a:t>gặp</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không</a:t>
            </a:r>
            <a:r>
              <a:rPr lang="en-US" baseline="0" dirty="0" smtClean="0"/>
              <a:t> </a:t>
            </a:r>
            <a:r>
              <a:rPr lang="en-US" baseline="0" dirty="0" err="1" smtClean="0"/>
              <a:t>biết</a:t>
            </a:r>
            <a:r>
              <a:rPr lang="en-US" baseline="0" dirty="0" smtClean="0"/>
              <a:t> </a:t>
            </a:r>
            <a:r>
              <a:rPr lang="en-US" baseline="0" dirty="0" err="1" smtClean="0"/>
              <a:t>nên</a:t>
            </a:r>
            <a:r>
              <a:rPr lang="en-US" baseline="0" dirty="0" smtClean="0"/>
              <a:t> </a:t>
            </a:r>
            <a:r>
              <a:rPr lang="en-US" baseline="0" dirty="0" err="1" smtClean="0"/>
              <a:t>đi</a:t>
            </a:r>
            <a:r>
              <a:rPr lang="en-US" baseline="0" dirty="0" smtClean="0"/>
              <a:t> </a:t>
            </a:r>
            <a:r>
              <a:rPr lang="en-US" baseline="0" dirty="0" err="1" smtClean="0"/>
              <a:t>đâu</a:t>
            </a:r>
            <a:r>
              <a:rPr lang="en-US" baseline="0" dirty="0" smtClean="0"/>
              <a:t> hay </a:t>
            </a:r>
            <a:r>
              <a:rPr lang="en-US" baseline="0" dirty="0" err="1" smtClean="0"/>
              <a:t>cần</a:t>
            </a:r>
            <a:r>
              <a:rPr lang="en-US" baseline="0" dirty="0" smtClean="0"/>
              <a:t> </a:t>
            </a:r>
            <a:r>
              <a:rPr lang="en-US" baseline="0" dirty="0" err="1" smtClean="0"/>
              <a:t>sự</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lời</a:t>
            </a:r>
            <a:r>
              <a:rPr lang="en-US" baseline="0" dirty="0" smtClean="0"/>
              <a:t> </a:t>
            </a:r>
            <a:r>
              <a:rPr lang="en-US" baseline="0" dirty="0" err="1" smtClean="0"/>
              <a:t>khuyên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Và</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a:t>
            </a:r>
            <a:r>
              <a:rPr lang="en-US" baseline="0" dirty="0" err="1" smtClean="0"/>
              <a:t>vẫn</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hay website </a:t>
            </a:r>
            <a:r>
              <a:rPr lang="en-US" baseline="0" dirty="0" err="1" smtClean="0"/>
              <a:t>nào</a:t>
            </a:r>
            <a:r>
              <a:rPr lang="en-US" baseline="0" dirty="0" smtClean="0"/>
              <a:t> </a:t>
            </a:r>
            <a:r>
              <a:rPr lang="en-US" baseline="0" dirty="0" err="1" smtClean="0"/>
              <a:t>chuyên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những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đó</a:t>
            </a:r>
            <a:r>
              <a:rPr lang="en-US" baseline="0" dirty="0" smtClean="0"/>
              <a:t> </a:t>
            </a:r>
            <a:r>
              <a:rPr lang="en-US" baseline="0" dirty="0" err="1" smtClean="0"/>
              <a:t>và</a:t>
            </a:r>
            <a:r>
              <a:rPr lang="en-US" baseline="0" dirty="0" smtClean="0"/>
              <a:t> chia </a:t>
            </a:r>
            <a:r>
              <a:rPr lang="en-US" baseline="0" dirty="0" err="1" smtClean="0"/>
              <a:t>sẻ</a:t>
            </a:r>
            <a:r>
              <a:rPr lang="en-US" baseline="0" dirty="0" smtClean="0"/>
              <a:t> </a:t>
            </a:r>
            <a:r>
              <a:rPr lang="en-US" baseline="0" dirty="0" err="1" smtClean="0"/>
              <a:t>đến</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xung</a:t>
            </a:r>
            <a:r>
              <a:rPr lang="en-US" baseline="0" dirty="0" smtClean="0"/>
              <a:t> </a:t>
            </a:r>
            <a:r>
              <a:rPr lang="en-US" baseline="0" dirty="0" err="1" smtClean="0"/>
              <a:t>quanh</a:t>
            </a:r>
            <a:r>
              <a:rPr lang="en-US" baseline="0" dirty="0" smtClean="0"/>
              <a:t>.</a:t>
            </a:r>
          </a:p>
          <a:p>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a:t>
            </a:r>
          </a:p>
          <a:p>
            <a:pPr marL="171450" indent="-171450">
              <a:buFontTx/>
              <a:buChar char="-"/>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endParaRPr lang="en-US" baseline="0" dirty="0" smtClean="0"/>
          </a:p>
          <a:p>
            <a:pPr marL="171450" indent="-171450">
              <a:buFontTx/>
              <a:buChar char="-"/>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lưu</a:t>
            </a:r>
            <a:r>
              <a:rPr lang="en-US" baseline="0" dirty="0" smtClean="0"/>
              <a:t> </a:t>
            </a:r>
            <a:r>
              <a:rPr lang="en-US" baseline="0" dirty="0" err="1" smtClean="0"/>
              <a:t>giữ</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chia </a:t>
            </a:r>
            <a:r>
              <a:rPr lang="en-US" baseline="0" dirty="0" err="1" smtClean="0"/>
              <a:t>sẻ</a:t>
            </a:r>
            <a:endParaRPr lang="en-US" baseline="0" dirty="0" smtClean="0"/>
          </a:p>
          <a:p>
            <a:pPr marL="171450" indent="-171450">
              <a:buFontTx/>
              <a:buChar char="-"/>
            </a:pP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mới</a:t>
            </a:r>
            <a:r>
              <a:rPr lang="en-US" baseline="0" dirty="0" smtClean="0"/>
              <a:t> </a:t>
            </a:r>
            <a:r>
              <a:rPr lang="en-US" baseline="0" dirty="0" err="1" smtClean="0"/>
              <a:t>chuyên</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hành</a:t>
            </a:r>
            <a:r>
              <a:rPr lang="en-US" baseline="0" dirty="0" smtClean="0"/>
              <a:t> </a:t>
            </a:r>
            <a:r>
              <a:rPr lang="en-US" baseline="0" dirty="0" err="1" smtClean="0"/>
              <a:t>trình</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215678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Tiếp</a:t>
            </a:r>
            <a:r>
              <a:rPr lang="en-US" baseline="0" smtClean="0"/>
              <a:t> theo của phần trình bày, chúng em sẽ  giới thiệu về các chức năng chính mà ứng dụng mang lại cho người dung.</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3332964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Với mục tiêu là một mạng xã hội, chúng em xây dựng các chức năng cơ bản giúp mọi người có thể kết nối với nhau 1 các dễ dàng. Người sử dụng có thể tìm kiếm bạn bè và kết bạn với những người mình mong muốn.</a:t>
            </a:r>
          </a:p>
          <a:p>
            <a:pPr marL="171450" indent="-171450">
              <a:buFontTx/>
              <a:buChar char="-"/>
            </a:pPr>
            <a:r>
              <a:rPr lang="en-US" baseline="0" smtClean="0"/>
              <a:t>Các chức năng về chỉnh sửa thông tin cá nhân, chỉnh sửa ảnh đại diện đều được xây dựng để giúp thể hiện các thông tin cụ thể về người dung.</a:t>
            </a:r>
          </a:p>
          <a:p>
            <a:pPr marL="171450" indent="-171450">
              <a:buFontTx/>
              <a:buChar char="-"/>
            </a:pPr>
            <a:r>
              <a:rPr lang="en-US" baseline="0" smtClean="0"/>
              <a:t>Ngoài ra, các chức năng chính của mạng xã hội thường có là chia sẻ hình ảnh, chia sẻ trạng thái, cập nhật trạng thái, bình luận, thêm vào yêu thích, nhắn tin trao đổi với bạn bè đều được xây dựng giúp thuận tiện hơn cho giao tiếp giữa người sử dung.</a:t>
            </a:r>
            <a:endParaRPr lang="en-US" baseline="0" smtClean="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1790126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chức năng đầu tiên mà chúng em sẽ trình bày chính là chức năng nhắc nhở các địa điểm dựa trên vị trí.</a:t>
            </a:r>
          </a:p>
          <a:p>
            <a:pPr marL="171450" indent="-171450">
              <a:buFontTx/>
              <a:buChar char="-"/>
            </a:pPr>
            <a:r>
              <a:rPr lang="en-US" baseline="0" smtClean="0"/>
              <a:t>Với mỗi địa điểm mà chúng ta đi qua, đâu đó cũng là những nơi có những kỷ niệm tuyệt vời hay có một phong cảnh đẹp. Vậy nên hệ thống của em ngoài xây dựng các chức năng để chia sẻ cho bạn bè về địa điểm đó thì còn có khả năng nhắc nhở mỗi lần vô tình đi qua nơi đó. </a:t>
            </a:r>
          </a:p>
          <a:p>
            <a:pPr marL="171450" indent="-171450">
              <a:buFontTx/>
              <a:buChar char="-"/>
            </a:pPr>
            <a:r>
              <a:rPr lang="en-US" baseline="0" smtClean="0"/>
              <a:t>Người dung ko cần phải tìm kiếm, hay cố nhớ những địa điểm xa lạ mà chỉ cần 1 lần đi qua các địa điểm đã được bạn bè chia sẻ trước đó sẽ được thông báo đến  ứng dụng. Có thể khám phá thêm được các địa điểm mới mà không phải tốn nhiều công sức tìm kiếm….</a:t>
            </a:r>
          </a:p>
          <a:p>
            <a:pPr marL="171450" indent="-171450">
              <a:buFontTx/>
              <a:buChar char="-"/>
            </a:pPr>
            <a:r>
              <a:rPr lang="en-US" baseline="0" smtClean="0"/>
              <a:t>Cũng như với những khoảng khắc kỷ niệm của bản thân thì một thời gian sau khi đi đến ứng dụng sẽ thông báo nhắc nhở về sự kiện đó, dù cho là mấy năm về trước hay lâu rồi không ghé qua cũng có thể giúp kỷ niệm được ùa về.</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3892288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Ngoài ra, chúng em cụ thể hóa các địa điểm thành một chức năng chia sẻ hành trình cụ thể.</a:t>
            </a:r>
          </a:p>
          <a:p>
            <a:pPr marL="171450" indent="-171450">
              <a:buFontTx/>
              <a:buChar char="-"/>
            </a:pPr>
            <a:r>
              <a:rPr lang="en-US" baseline="0" smtClean="0"/>
              <a:t>Khi bắt đầu 1 chuyến đi du dịch hay đi khám phá những vùng đất mới, người dung sẽ không cần phải dừng tay cầm điện thoại lên và check in. thay vào đó, ứng dụng sẽ lưu vết lại các địa điểm thú vị trong chuyến hành trình đó. Khi đến điểm dừng, có thể chỉnh sửa hoặc thay đổi các điểm dừng bên trong đó.</a:t>
            </a:r>
          </a:p>
          <a:p>
            <a:pPr marL="171450" indent="-171450">
              <a:buFontTx/>
              <a:buChar char="-"/>
            </a:pPr>
            <a:r>
              <a:rPr lang="en-US" baseline="0" smtClean="0"/>
              <a:t>Với bạn bè, thay vì phải khám phá, thì có thể ở nhà nắm bắt được các địa điểm thú vị trên một hành trình đó, cũng như có được thông tin cụ thể chuyến đi. Từ đó có thể xác định được một hành trình mới cho mình dựa trên các địa điểm mình mong muốn.</a:t>
            </a:r>
          </a:p>
          <a:p>
            <a:pPr marL="171450" indent="-171450">
              <a:buFontTx/>
              <a:buChar char="-"/>
            </a:pPr>
            <a:r>
              <a:rPr lang="en-US" baseline="0" smtClean="0"/>
              <a:t>Thay vì chỉ có một địa điểm cần chú ý, người dung có thể lưu lại ký ức cho mình thành một chuyến đi thú vị và chia sẻ nó cho bạn bè.</a:t>
            </a:r>
            <a:endParaRPr lang="en-US" baseline="0" dirty="0" smtClean="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1451140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Bên</a:t>
            </a:r>
            <a:r>
              <a:rPr lang="en-US" baseline="0" smtClean="0"/>
              <a:t> cạnh đó, người dung có thể chủ động tìm kiếm các địa điểm thông qua chức năng tìm kiếm,</a:t>
            </a:r>
          </a:p>
          <a:p>
            <a:r>
              <a:rPr lang="en-US" baseline="0" smtClean="0"/>
              <a:t>Với chức năng này, không phải là phải duyệt, đọc qua các bài viết và tìm địa điểm gắn với bài viết đó, chức năng này được xây dựng trực quan trên bản đồ.</a:t>
            </a:r>
            <a:endParaRPr lang="en-US" baseline="0" dirty="0" smtClean="0"/>
          </a:p>
          <a:p>
            <a:r>
              <a:rPr lang="en-US" baseline="0" smtClean="0"/>
              <a:t>Người dung chỉ cần chọn trên bản đồ, ứng dụng sẽ khoanh vùng tìm kiếm các địa điểm xung quanh vị trí mà người dung chọn, có thể là địa điểm hiện tại hoặc là một địa điểm nào đó tùy ý.</a:t>
            </a:r>
          </a:p>
          <a:p>
            <a:r>
              <a:rPr lang="en-US" baseline="0" smtClean="0"/>
              <a:t>Với chức năng này, có thể sử dụng khi người dung đang ở 1 nơi nào đó, muốn xem thử xung quanh đây có nơi nào đẹp nữa không mà bạn bè đã chia sẻ. Hoặc tìm được nhiều địa điểm cho một chuyến đi đến một vùng nào đó. Thay vì chỉ có một ý tưởng cho chuyến đi, người dung sẽ có nhiều lựa chọn hơn khám phá được các địa điểm thú vị mà không phải tốn thêm thời gian di chuyển đến đó một lần nữa.</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629513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Khi xây</a:t>
            </a:r>
            <a:r>
              <a:rPr lang="en-US" baseline="0" smtClean="0"/>
              <a:t> dựng hệ thống chúng em tìm hiểu và gặp phải những khó khan nhất định. Chủ yếu là các khó khan, các bài toán cần được giải quyết khi xây dựng mạng xã hội.  Và để hoàn thiện được nó chúng em sẽ trình bày một số giải pháp mà chúng em sử dụng trong đề tài này.</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312472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83B8F3-91FC-46F8-8E52-D9DB4908E819}" type="datetime1">
              <a:rPr lang="en-US" smtClean="0"/>
              <a:t>17/07/2016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332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6139B0-9DB1-471C-BBF8-BD4A016CA0DD}" type="datetime1">
              <a:rPr lang="en-US" smtClean="0"/>
              <a:t>17/07/2016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8356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7DEDC2-1016-4456-B32A-3191CDD1750B}" type="datetime1">
              <a:rPr lang="en-US" smtClean="0"/>
              <a:t>17/07/2016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476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FE27FC0-8BE9-4A64-9D0F-D9A44AA9EC55}" type="datetime1">
              <a:rPr lang="en-US" smtClean="0"/>
              <a:t>17/07/2016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4883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456A23B-5DB8-4EDB-9593-2F672A9E6770}" type="datetime1">
              <a:rPr lang="en-US" smtClean="0"/>
              <a:t>17/07/2016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1178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0E214C2-F179-43C1-848E-51B02B80AA27}" type="datetime1">
              <a:rPr lang="en-US" smtClean="0"/>
              <a:t>17/07/2016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850672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EF5D0-8C19-407F-9AFF-EF9D85BFC984}" type="datetime1">
              <a:rPr lang="en-US" smtClean="0"/>
              <a:t>17/07/2016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7144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3F4D2-D3D9-4E96-8A3D-9A6452AB8E28}" type="datetime1">
              <a:rPr lang="en-US" smtClean="0"/>
              <a:t>17/07/2016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819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smtClean="0"/>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Bấm &amp; sửa kiểu phụ đề của Bản chính</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17/07/2016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32507653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smtClean="0"/>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17/07/2016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03606488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17/07/2016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6000013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81023-C287-4652-892C-4B98AA525693}" type="datetime1">
              <a:rPr lang="en-US" smtClean="0"/>
              <a:t>17/07/2016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97171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Date Placeholder 4"/>
          <p:cNvSpPr>
            <a:spLocks noGrp="1"/>
          </p:cNvSpPr>
          <p:nvPr>
            <p:ph type="dt" sz="half" idx="10"/>
          </p:nvPr>
        </p:nvSpPr>
        <p:spPr/>
        <p:txBody>
          <a:bodyPr/>
          <a:lstStyle/>
          <a:p>
            <a:fld id="{4D4EFCCA-FAD4-49B4-8ED1-E163AC216631}" type="datetime1">
              <a:rPr lang="en-US" smtClean="0"/>
              <a:t>17/07/2016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93831735"/>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smtClean="0"/>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7" name="Date Placeholder 6"/>
          <p:cNvSpPr>
            <a:spLocks noGrp="1"/>
          </p:cNvSpPr>
          <p:nvPr>
            <p:ph type="dt" sz="half" idx="10"/>
          </p:nvPr>
        </p:nvSpPr>
        <p:spPr/>
        <p:txBody>
          <a:bodyPr/>
          <a:lstStyle/>
          <a:p>
            <a:fld id="{4D4EFCCA-FAD4-49B4-8ED1-E163AC216631}" type="datetime1">
              <a:rPr lang="en-US" smtClean="0"/>
              <a:t>17/07/2016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75553915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4D4EFCCA-FAD4-49B4-8ED1-E163AC216631}" type="datetime1">
              <a:rPr lang="en-US" smtClean="0"/>
              <a:t>17/07/2016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10750014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FCCA-FAD4-49B4-8ED1-E163AC216631}" type="datetime1">
              <a:rPr lang="en-US" smtClean="0"/>
              <a:t>17/07/2016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12963387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smtClean="0"/>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17/07/2016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6033698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17/07/2016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92659833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17/07/2016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5460906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17/07/2016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50970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smtClean="0"/>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17/07/2016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6558333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17/07/2016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342186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76CB6-3D45-4F9B-8CB7-EF1DC2104D18}" type="datetime1">
              <a:rPr lang="en-US" smtClean="0"/>
              <a:t>17/07/2016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56273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17/07/2016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75388221"/>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17/07/2016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66744585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17/07/2016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0762644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367E93-0D50-4481-94EA-3BD9BDCCEF82}" type="datetime1">
              <a:rPr lang="en-US" smtClean="0"/>
              <a:t>17/07/2016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06EF73-9DB8-4763-865F-2F88181A4732}" type="slidenum">
              <a:rPr lang="en-US" smtClean="0"/>
              <a:t>‹#›</a:t>
            </a:fld>
            <a:endParaRPr lang="en-US"/>
          </a:p>
        </p:txBody>
      </p:sp>
    </p:spTree>
    <p:extLst>
      <p:ext uri="{BB962C8B-B14F-4D97-AF65-F5344CB8AC3E}">
        <p14:creationId xmlns:p14="http://schemas.microsoft.com/office/powerpoint/2010/main" val="30116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ED7A5-FDF2-4439-8F67-D28AB2397D0A}" type="datetime1">
              <a:rPr lang="en-US" smtClean="0"/>
              <a:t>17/07/2016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13424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496535-C439-4D76-96E5-F84AB4D0F990}" type="datetime1">
              <a:rPr lang="en-US" smtClean="0"/>
              <a:t>17/07/2016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02877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082C1-7A22-484A-B57D-7EB98161B62B}" type="datetime1">
              <a:rPr lang="en-US" smtClean="0"/>
              <a:t>17/07/2016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514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5D7F5-AADF-46B2-B025-F0333CAD8122}" type="datetime1">
              <a:rPr lang="en-US" smtClean="0"/>
              <a:t>17/07/2016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83210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471C3-D915-40D2-9723-F70B040007D1}" type="datetime1">
              <a:rPr lang="en-US" smtClean="0"/>
              <a:t>17/07/2016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6006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16E60C-48F7-4375-B12E-0E874881402A}" type="datetime1">
              <a:rPr lang="en-US" smtClean="0"/>
              <a:t>17/07/2016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7455588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4EFCCA-FAD4-49B4-8ED1-E163AC216631}" type="datetime1">
              <a:rPr lang="en-US" smtClean="0"/>
              <a:t>17/07/2016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10283966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www.computerassistance.co.uk/web-design/wp-content/uploads/2014/07/saas-large.png" TargetMode="Externa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i.msdn.microsoft.com/dynimg/IC96238.jp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aretedocumentsolutions.co.uk/images/upload.jpg" TargetMode="External"/><Relationship Id="rId7"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jpeg"/><Relationship Id="rId5" Type="http://schemas.openxmlformats.org/officeDocument/2006/relationships/hyperlink" Target="http://blog.wpoven.com/wp-content/uploads/2016/06/search_image_500_clr.png" TargetMode="External"/><Relationship Id="rId4" Type="http://schemas.openxmlformats.org/officeDocument/2006/relationships/hyperlink" Target="https://media.licdn.com/mpr/mpr/p/5/005/092/360/0246334.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rethinkrealestatenj.com/wp-content/uploads/2015/08/Ask-The-Right-Questions-.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i.stack.imgur.com/EMCvY.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blog.enbake.com/files/2010/07/1234.jpg"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40938" y="851670"/>
            <a:ext cx="6701051" cy="1015663"/>
          </a:xfrm>
          <a:prstGeom prst="rect">
            <a:avLst/>
          </a:prstGeom>
          <a:noFill/>
        </p:spPr>
        <p:txBody>
          <a:bodyPr wrap="square" rtlCol="0">
            <a:spAutoFit/>
          </a:bodyPr>
          <a:lstStyle/>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TRƯỜNG ĐẠI HỌC KHOA HỌC TỰ NHIÊN</a:t>
            </a:r>
          </a:p>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KHOA CÔNG NGHỆ THÔNG </a:t>
            </a: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TIN</a:t>
            </a:r>
          </a:p>
          <a:p>
            <a:pPr algn="ct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LỚP CỬ NHÂN TÀI NĂNG 2012</a:t>
            </a:r>
            <a:endPar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83102" y="2382593"/>
            <a:ext cx="8523027" cy="1323439"/>
          </a:xfrm>
          <a:prstGeom prst="rect">
            <a:avLst/>
          </a:prstGeom>
          <a:noFill/>
        </p:spPr>
        <p:txBody>
          <a:bodyPr wrap="square" rtlCol="0">
            <a:spAutoFit/>
          </a:bodyPr>
          <a:lstStyle/>
          <a:p>
            <a:pPr algn="ctr"/>
            <a:r>
              <a:rPr lang="en-US" sz="4000" b="1" dirty="0" smtClean="0">
                <a:solidFill>
                  <a:schemeClr val="accent1"/>
                </a:solidFill>
                <a:latin typeface="Times New Roman" panose="02020603050405020304" pitchFamily="18" charset="0"/>
                <a:cs typeface="Times New Roman" panose="02020603050405020304" pitchFamily="18" charset="0"/>
              </a:rPr>
              <a:t>MẠNG XÃ HỘI CHIA SẺ ĐỊA ĐIỂM TRÊN THIẾT BỊ ANDROID </a:t>
            </a:r>
            <a:endParaRPr lang="en-US" sz="4000" b="1" dirty="0">
              <a:solidFill>
                <a:schemeClr val="accent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065818" y="4221290"/>
            <a:ext cx="3724102" cy="1938992"/>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1212264 – Hoàng Văn Ngọc</a:t>
            </a:r>
          </a:p>
          <a:p>
            <a:r>
              <a:rPr lang="en-US" sz="2000" dirty="0" smtClean="0">
                <a:latin typeface="Times New Roman" panose="02020603050405020304" pitchFamily="18" charset="0"/>
                <a:cs typeface="Times New Roman" panose="02020603050405020304" pitchFamily="18" charset="0"/>
              </a:rPr>
              <a:t>1212501 – Nguyễn Văn </a:t>
            </a:r>
            <a:r>
              <a:rPr lang="en-US" sz="2000" dirty="0" err="1" smtClean="0">
                <a:latin typeface="Times New Roman" panose="02020603050405020304" pitchFamily="18" charset="0"/>
                <a:cs typeface="Times New Roman" panose="02020603050405020304" pitchFamily="18" charset="0"/>
              </a:rPr>
              <a:t>Tường</a:t>
            </a:r>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Giáo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dẫn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TS. </a:t>
            </a:r>
            <a:r>
              <a:rPr lang="en-US" sz="2000" dirty="0" err="1" smtClean="0">
                <a:latin typeface="Times New Roman" panose="02020603050405020304" pitchFamily="18" charset="0"/>
                <a:cs typeface="Times New Roman" panose="02020603050405020304" pitchFamily="18" charset="0"/>
              </a:rPr>
              <a:t>Đinh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a:t>
            </a:r>
            <a:r>
              <a:rPr lang="en-US" sz="2000" dirty="0" smtClean="0">
                <a:latin typeface="Times New Roman" panose="02020603050405020304" pitchFamily="18" charset="0"/>
                <a:cs typeface="Times New Roman" panose="02020603050405020304" pitchFamily="18" charset="0"/>
              </a:rPr>
              <a:t> Tiến</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latin typeface="Times New Roman" panose="02020603050405020304" pitchFamily="18" charset="0"/>
                <a:cs typeface="Times New Roman" panose="02020603050405020304" pitchFamily="18" charset="0"/>
              </a:rPr>
              <a:t>10</a:t>
            </a:fld>
            <a:endParaRPr lang="en-US" sz="1600">
              <a:latin typeface="Times New Roman" panose="02020603050405020304" pitchFamily="18" charset="0"/>
              <a:cs typeface="Times New Roman" panose="02020603050405020304" pitchFamily="18" charset="0"/>
            </a:endParaRPr>
          </a:p>
        </p:txBody>
      </p:sp>
      <p:sp>
        <p:nvSpPr>
          <p:cNvPr id="4" name="TextBox 3"/>
          <p:cNvSpPr txBox="1"/>
          <p:nvPr/>
        </p:nvSpPr>
        <p:spPr>
          <a:xfrm>
            <a:off x="1205471" y="1617081"/>
            <a:ext cx="364395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p>
        </p:txBody>
      </p:sp>
      <p:graphicFrame>
        <p:nvGraphicFramePr>
          <p:cNvPr id="3" name="Table 2"/>
          <p:cNvGraphicFramePr>
            <a:graphicFrameLocks noGrp="1"/>
          </p:cNvGraphicFramePr>
          <p:nvPr>
            <p:extLst>
              <p:ext uri="{D42A27DB-BD31-4B8C-83A1-F6EECF244321}">
                <p14:modId xmlns:p14="http://schemas.microsoft.com/office/powerpoint/2010/main" val="2435025776"/>
              </p:ext>
            </p:extLst>
          </p:nvPr>
        </p:nvGraphicFramePr>
        <p:xfrm>
          <a:off x="4313745" y="2944011"/>
          <a:ext cx="1991360" cy="2239665"/>
        </p:xfrm>
        <a:graphic>
          <a:graphicData uri="http://schemas.openxmlformats.org/drawingml/2006/table">
            <a:tbl>
              <a:tblPr firstRow="1" bandRow="1">
                <a:tableStyleId>{B301B821-A1FF-4177-AEE7-76D212191A09}</a:tableStyleId>
              </a:tblPr>
              <a:tblGrid>
                <a:gridCol w="913130"/>
                <a:gridCol w="1078230"/>
              </a:tblGrid>
              <a:tr h="447933">
                <a:tc>
                  <a:txBody>
                    <a:bodyPr/>
                    <a:lstStyle/>
                    <a:p>
                      <a:r>
                        <a:rPr lang="en-US" b="0" smtClean="0">
                          <a:solidFill>
                            <a:schemeClr val="tx1"/>
                          </a:solidFill>
                          <a:latin typeface="Times New Roman" panose="02020603050405020304" pitchFamily="18" charset="0"/>
                          <a:cs typeface="Times New Roman" panose="02020603050405020304" pitchFamily="18" charset="0"/>
                        </a:rPr>
                        <a:t>UserID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mtClean="0">
                          <a:solidFill>
                            <a:schemeClr val="tx1"/>
                          </a:solidFill>
                          <a:latin typeface="Times New Roman" panose="02020603050405020304" pitchFamily="18" charset="0"/>
                          <a:cs typeface="Times New Roman" panose="02020603050405020304" pitchFamily="18" charset="0"/>
                        </a:rPr>
                        <a:t>FriendID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C</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D</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Y</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Z</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89199522"/>
              </p:ext>
            </p:extLst>
          </p:nvPr>
        </p:nvGraphicFramePr>
        <p:xfrm>
          <a:off x="1690709" y="2805173"/>
          <a:ext cx="1934956" cy="2743248"/>
        </p:xfrm>
        <a:graphic>
          <a:graphicData uri="http://schemas.openxmlformats.org/drawingml/2006/table">
            <a:tbl>
              <a:tblPr firstRow="1" bandRow="1">
                <a:tableStyleId>{B301B821-A1FF-4177-AEE7-76D212191A09}</a:tableStyleId>
              </a:tblPr>
              <a:tblGrid>
                <a:gridCol w="767080"/>
                <a:gridCol w="1167876"/>
              </a:tblGrid>
              <a:tr h="457208">
                <a:tc>
                  <a:txBody>
                    <a:bodyPr/>
                    <a:lstStyle/>
                    <a:p>
                      <a:r>
                        <a:rPr lang="en-US" sz="2400" b="0" smtClean="0">
                          <a:solidFill>
                            <a:schemeClr val="tx1"/>
                          </a:solidFill>
                          <a:latin typeface="Times New Roman" panose="02020603050405020304" pitchFamily="18" charset="0"/>
                          <a:cs typeface="Times New Roman" panose="02020603050405020304" pitchFamily="18" charset="0"/>
                        </a:rPr>
                        <a:t>Key</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0" smtClean="0">
                          <a:solidFill>
                            <a:schemeClr val="tx1"/>
                          </a:solidFill>
                          <a:latin typeface="Times New Roman" panose="02020603050405020304" pitchFamily="18" charset="0"/>
                          <a:cs typeface="Times New Roman" panose="02020603050405020304" pitchFamily="18" charset="0"/>
                        </a:rPr>
                        <a:t>Value</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Tường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B</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Ngọc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Hoàng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Z</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Nam</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ight Arrow 7"/>
          <p:cNvSpPr/>
          <p:nvPr/>
        </p:nvSpPr>
        <p:spPr>
          <a:xfrm>
            <a:off x="3690851" y="3773978"/>
            <a:ext cx="498764" cy="257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6469154" y="1129300"/>
            <a:ext cx="3745129" cy="1496290"/>
          </a:xfrm>
          <a:prstGeom prst="cloudCallout">
            <a:avLst>
              <a:gd name="adj1" fmla="val -69519"/>
              <a:gd name="adj2" fmla="val 53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Ngọc</a:t>
            </a:r>
            <a:r>
              <a:rPr lang="en-US" smtClean="0">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không quen </a:t>
            </a:r>
            <a:r>
              <a:rPr lang="en-US" smtClean="0">
                <a:solidFill>
                  <a:schemeClr val="tx1"/>
                </a:solidFill>
                <a:latin typeface="Times New Roman" panose="02020603050405020304" pitchFamily="18" charset="0"/>
                <a:cs typeface="Times New Roman" panose="02020603050405020304" pitchFamily="18" charset="0"/>
              </a:rPr>
              <a:t>Nam. Ngọc cần </a:t>
            </a:r>
            <a:r>
              <a:rPr lang="en-US" smtClean="0">
                <a:solidFill>
                  <a:schemeClr val="tx1"/>
                </a:solidFill>
                <a:latin typeface="Times New Roman" panose="02020603050405020304" pitchFamily="18" charset="0"/>
                <a:cs typeface="Times New Roman" panose="02020603050405020304" pitchFamily="18" charset="0"/>
              </a:rPr>
              <a:t>thông qua ai để biết </a:t>
            </a:r>
            <a:r>
              <a:rPr lang="en-US" smtClean="0">
                <a:solidFill>
                  <a:schemeClr val="tx1"/>
                </a:solidFill>
                <a:latin typeface="Times New Roman" panose="02020603050405020304" pitchFamily="18" charset="0"/>
                <a:cs typeface="Times New Roman" panose="02020603050405020304" pitchFamily="18" charset="0"/>
              </a:rPr>
              <a:t>Nam?</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6700298"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8115075"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6700298"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E</a:t>
            </a:r>
            <a:endParaRPr lang="en-US">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6700298" y="550209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I</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9496599"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D</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Oval 16"/>
          <p:cNvSpPr/>
          <p:nvPr/>
        </p:nvSpPr>
        <p:spPr>
          <a:xfrm>
            <a:off x="8115075" y="407816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F</a:t>
            </a:r>
            <a:endParaRPr lang="en-US">
              <a:solidFill>
                <a:schemeClr val="tx1"/>
              </a:solidFill>
              <a:latin typeface="Times New Roman" panose="02020603050405020304" pitchFamily="18" charset="0"/>
              <a:cs typeface="Times New Roman" panose="02020603050405020304" pitchFamily="18" charset="0"/>
            </a:endParaRPr>
          </a:p>
        </p:txBody>
      </p:sp>
      <p:sp>
        <p:nvSpPr>
          <p:cNvPr id="18" name="Oval 17"/>
          <p:cNvSpPr/>
          <p:nvPr/>
        </p:nvSpPr>
        <p:spPr>
          <a:xfrm>
            <a:off x="9534630" y="264222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a:t>
            </a:r>
            <a:endParaRPr lang="en-US">
              <a:solidFill>
                <a:schemeClr val="tx1"/>
              </a:solidFill>
              <a:latin typeface="Times New Roman" panose="02020603050405020304" pitchFamily="18" charset="0"/>
              <a:cs typeface="Times New Roman" panose="02020603050405020304" pitchFamily="18" charset="0"/>
            </a:endParaRPr>
          </a:p>
        </p:txBody>
      </p:sp>
      <p:sp>
        <p:nvSpPr>
          <p:cNvPr id="19" name="Oval 18"/>
          <p:cNvSpPr/>
          <p:nvPr/>
        </p:nvSpPr>
        <p:spPr>
          <a:xfrm>
            <a:off x="9482764" y="550209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a:t>
            </a:r>
            <a:endParaRPr lang="en-US">
              <a:solidFill>
                <a:schemeClr val="tx1"/>
              </a:solidFill>
              <a:latin typeface="Times New Roman" panose="02020603050405020304" pitchFamily="18" charset="0"/>
              <a:cs typeface="Times New Roman" panose="02020603050405020304" pitchFamily="18" charset="0"/>
            </a:endParaRPr>
          </a:p>
        </p:txBody>
      </p:sp>
      <p:sp>
        <p:nvSpPr>
          <p:cNvPr id="20" name="Oval 19"/>
          <p:cNvSpPr/>
          <p:nvPr/>
        </p:nvSpPr>
        <p:spPr>
          <a:xfrm>
            <a:off x="8115075" y="550209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U</a:t>
            </a:r>
            <a:endParaRPr lang="en-US">
              <a:solidFill>
                <a:schemeClr val="tx1"/>
              </a:solidFill>
              <a:latin typeface="Times New Roman" panose="02020603050405020304" pitchFamily="18" charset="0"/>
              <a:cs typeface="Times New Roman" panose="02020603050405020304" pitchFamily="18" charset="0"/>
            </a:endParaRPr>
          </a:p>
        </p:txBody>
      </p:sp>
      <p:sp>
        <p:nvSpPr>
          <p:cNvPr id="21" name="Oval 20"/>
          <p:cNvSpPr/>
          <p:nvPr/>
        </p:nvSpPr>
        <p:spPr>
          <a:xfrm>
            <a:off x="11263301" y="490234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22" name="Oval 21"/>
          <p:cNvSpPr/>
          <p:nvPr/>
        </p:nvSpPr>
        <p:spPr>
          <a:xfrm>
            <a:off x="11263301" y="3175712"/>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0563852" y="4074367"/>
            <a:ext cx="792743"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4" name="Straight Connector 23"/>
          <p:cNvCxnSpPr>
            <a:stCxn id="12" idx="6"/>
            <a:endCxn id="13" idx="2"/>
          </p:cNvCxnSpPr>
          <p:nvPr/>
        </p:nvCxnSpPr>
        <p:spPr>
          <a:xfrm>
            <a:off x="7431818" y="2996353"/>
            <a:ext cx="683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6"/>
            <a:endCxn id="17" idx="2"/>
          </p:cNvCxnSpPr>
          <p:nvPr/>
        </p:nvCxnSpPr>
        <p:spPr>
          <a:xfrm>
            <a:off x="7431818" y="4424085"/>
            <a:ext cx="683257" cy="3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5"/>
          </p:cNvCxnSpPr>
          <p:nvPr/>
        </p:nvCxnSpPr>
        <p:spPr>
          <a:xfrm>
            <a:off x="7324689" y="3243640"/>
            <a:ext cx="1014024" cy="85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6"/>
            <a:endCxn id="20" idx="2"/>
          </p:cNvCxnSpPr>
          <p:nvPr/>
        </p:nvCxnSpPr>
        <p:spPr>
          <a:xfrm flipV="1">
            <a:off x="7431818" y="5851816"/>
            <a:ext cx="68325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7"/>
            <a:endCxn id="17" idx="3"/>
          </p:cNvCxnSpPr>
          <p:nvPr/>
        </p:nvCxnSpPr>
        <p:spPr>
          <a:xfrm flipV="1">
            <a:off x="7324689" y="4675173"/>
            <a:ext cx="897515" cy="92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6"/>
            <a:endCxn id="18" idx="2"/>
          </p:cNvCxnSpPr>
          <p:nvPr/>
        </p:nvCxnSpPr>
        <p:spPr>
          <a:xfrm flipV="1">
            <a:off x="8846595" y="2991943"/>
            <a:ext cx="688035" cy="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6"/>
            <a:endCxn id="19" idx="1"/>
          </p:cNvCxnSpPr>
          <p:nvPr/>
        </p:nvCxnSpPr>
        <p:spPr>
          <a:xfrm>
            <a:off x="8846595" y="4427886"/>
            <a:ext cx="743298" cy="1176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6"/>
            <a:endCxn id="16" idx="4"/>
          </p:cNvCxnSpPr>
          <p:nvPr/>
        </p:nvCxnSpPr>
        <p:spPr>
          <a:xfrm flipV="1">
            <a:off x="8846595" y="4773802"/>
            <a:ext cx="1015764" cy="107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6"/>
            <a:endCxn id="16" idx="1"/>
          </p:cNvCxnSpPr>
          <p:nvPr/>
        </p:nvCxnSpPr>
        <p:spPr>
          <a:xfrm>
            <a:off x="7431818" y="2996353"/>
            <a:ext cx="2171910" cy="118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8" idx="5"/>
            <a:endCxn id="23" idx="1"/>
          </p:cNvCxnSpPr>
          <p:nvPr/>
        </p:nvCxnSpPr>
        <p:spPr>
          <a:xfrm>
            <a:off x="10159021" y="3239230"/>
            <a:ext cx="404831" cy="111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7"/>
            <a:endCxn id="23" idx="1"/>
          </p:cNvCxnSpPr>
          <p:nvPr/>
        </p:nvCxnSpPr>
        <p:spPr>
          <a:xfrm flipV="1">
            <a:off x="10107155" y="4351366"/>
            <a:ext cx="456697" cy="1253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1"/>
          </p:cNvCxnSpPr>
          <p:nvPr/>
        </p:nvCxnSpPr>
        <p:spPr>
          <a:xfrm flipV="1">
            <a:off x="10563852" y="3795298"/>
            <a:ext cx="864524" cy="556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2" idx="4"/>
            <a:endCxn id="21" idx="0"/>
          </p:cNvCxnSpPr>
          <p:nvPr/>
        </p:nvCxnSpPr>
        <p:spPr>
          <a:xfrm>
            <a:off x="11629061" y="3875147"/>
            <a:ext cx="0" cy="102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3" idx="5"/>
            <a:endCxn id="16" idx="0"/>
          </p:cNvCxnSpPr>
          <p:nvPr/>
        </p:nvCxnSpPr>
        <p:spPr>
          <a:xfrm>
            <a:off x="8739466" y="3243640"/>
            <a:ext cx="1122893" cy="83072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ight Arrow 39"/>
          <p:cNvSpPr/>
          <p:nvPr/>
        </p:nvSpPr>
        <p:spPr>
          <a:xfrm>
            <a:off x="6343138" y="3763151"/>
            <a:ext cx="540689" cy="268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156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par>
                                <p:cTn id="74" presetID="16" presetClass="entr" presetSubtype="21"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arn(inVertical)">
                                      <p:cBhvr>
                                        <p:cTn id="79" dur="500"/>
                                        <p:tgtEl>
                                          <p:spTgt spid="28"/>
                                        </p:tgtEl>
                                      </p:cBhvr>
                                    </p:animEffect>
                                  </p:childTnLst>
                                </p:cTn>
                              </p:par>
                              <p:par>
                                <p:cTn id="80" presetID="16" presetClass="entr" presetSubtype="21"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arn(inVertical)">
                                      <p:cBhvr>
                                        <p:cTn id="82" dur="500"/>
                                        <p:tgtEl>
                                          <p:spTgt spid="29"/>
                                        </p:tgtEl>
                                      </p:cBhvr>
                                    </p:animEffect>
                                  </p:childTnLst>
                                </p:cTn>
                              </p:par>
                              <p:par>
                                <p:cTn id="83" presetID="16" presetClass="entr" presetSubtype="21"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arn(inVertical)">
                                      <p:cBhvr>
                                        <p:cTn id="85" dur="500"/>
                                        <p:tgtEl>
                                          <p:spTgt spid="30"/>
                                        </p:tgtEl>
                                      </p:cBhvr>
                                    </p:animEffect>
                                  </p:childTnLst>
                                </p:cTn>
                              </p:par>
                              <p:par>
                                <p:cTn id="86" presetID="16" presetClass="entr" presetSubtype="21"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arn(inVertical)">
                                      <p:cBhvr>
                                        <p:cTn id="88" dur="500"/>
                                        <p:tgtEl>
                                          <p:spTgt spid="31"/>
                                        </p:tgtEl>
                                      </p:cBhvr>
                                    </p:animEffect>
                                  </p:childTnLst>
                                </p:cTn>
                              </p:par>
                              <p:par>
                                <p:cTn id="89" presetID="16" presetClass="entr" presetSubtype="21"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arn(inVertical)">
                                      <p:cBhvr>
                                        <p:cTn id="91" dur="500"/>
                                        <p:tgtEl>
                                          <p:spTgt spid="32"/>
                                        </p:tgtEl>
                                      </p:cBhvr>
                                    </p:animEffect>
                                  </p:childTnLst>
                                </p:cTn>
                              </p:par>
                              <p:par>
                                <p:cTn id="92" presetID="16" presetClass="entr" presetSubtype="21"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500"/>
                                        <p:tgtEl>
                                          <p:spTgt spid="33"/>
                                        </p:tgtEl>
                                      </p:cBhvr>
                                    </p:animEffect>
                                  </p:childTnLst>
                                </p:cTn>
                              </p:par>
                              <p:par>
                                <p:cTn id="95" presetID="16" presetClass="entr" presetSubtype="21"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arn(inVertical)">
                                      <p:cBhvr>
                                        <p:cTn id="97" dur="500"/>
                                        <p:tgtEl>
                                          <p:spTgt spid="34"/>
                                        </p:tgtEl>
                                      </p:cBhvr>
                                    </p:animEffect>
                                  </p:childTnLst>
                                </p:cTn>
                              </p:par>
                              <p:par>
                                <p:cTn id="98" presetID="16" presetClass="entr" presetSubtype="21" fill="hold"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barn(inVertical)">
                                      <p:cBhvr>
                                        <p:cTn id="100" dur="500"/>
                                        <p:tgtEl>
                                          <p:spTgt spid="35"/>
                                        </p:tgtEl>
                                      </p:cBhvr>
                                    </p:animEffect>
                                  </p:childTnLst>
                                </p:cTn>
                              </p:par>
                              <p:par>
                                <p:cTn id="101" presetID="16" presetClass="entr" presetSubtype="21"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barn(inVertical)">
                                      <p:cBhvr>
                                        <p:cTn id="103" dur="500"/>
                                        <p:tgtEl>
                                          <p:spTgt spid="36"/>
                                        </p:tgtEl>
                                      </p:cBhvr>
                                    </p:animEffect>
                                  </p:childTnLst>
                                </p:cTn>
                              </p:par>
                              <p:par>
                                <p:cTn id="104" presetID="16" presetClass="entr" presetSubtype="21" fill="hold"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barn(inVertical)">
                                      <p:cBhvr>
                                        <p:cTn id="106" dur="500"/>
                                        <p:tgtEl>
                                          <p:spTgt spid="37"/>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barn(inVertical)">
                                      <p:cBhvr>
                                        <p:cTn id="10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r>
              <a:rPr lang="en-US" sz="3000" dirty="0" smtClean="0">
                <a:solidFill>
                  <a:srgbClr val="0070C0"/>
                </a:solidFill>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fld id="{CA8D9AD5-F248-4919-864A-CFD76CC027D6}" type="slidenum">
              <a:rPr lang="en-US" smtClean="0"/>
              <a:t>11</a:t>
            </a:fld>
            <a:endParaRPr lang="en-US"/>
          </a:p>
        </p:txBody>
      </p:sp>
      <p:pic>
        <p:nvPicPr>
          <p:cNvPr id="103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161206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2516781"/>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497664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374275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computerassistance.co.uk/web-design/wp-content/uploads/2014/07/saa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817" y="2895650"/>
            <a:ext cx="2208000"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1025" name="Đường kết nối Mũi tên Thẳng 1024"/>
          <p:cNvCxnSpPr>
            <a:stCxn id="1032" idx="3"/>
            <a:endCxn id="1034" idx="0"/>
          </p:cNvCxnSpPr>
          <p:nvPr/>
        </p:nvCxnSpPr>
        <p:spPr>
          <a:xfrm>
            <a:off x="6483928" y="2069267"/>
            <a:ext cx="3686889" cy="82638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8" name="Đường kết nối Mũi tên Thẳng 1027"/>
          <p:cNvCxnSpPr>
            <a:stCxn id="10" idx="3"/>
            <a:endCxn id="1034" idx="1"/>
          </p:cNvCxnSpPr>
          <p:nvPr/>
        </p:nvCxnSpPr>
        <p:spPr>
          <a:xfrm>
            <a:off x="5162205" y="2973981"/>
            <a:ext cx="3904612" cy="83606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1" name="Đường kết nối Mũi tên Thẳng 1030"/>
          <p:cNvCxnSpPr>
            <a:stCxn id="12" idx="3"/>
            <a:endCxn id="1034" idx="1"/>
          </p:cNvCxnSpPr>
          <p:nvPr/>
        </p:nvCxnSpPr>
        <p:spPr>
          <a:xfrm flipV="1">
            <a:off x="5162205" y="3810050"/>
            <a:ext cx="3904612" cy="38990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5" name="Đường kết nối Mũi tên Thẳng 1034"/>
          <p:cNvCxnSpPr>
            <a:stCxn id="11" idx="3"/>
            <a:endCxn id="1034" idx="2"/>
          </p:cNvCxnSpPr>
          <p:nvPr/>
        </p:nvCxnSpPr>
        <p:spPr>
          <a:xfrm flipV="1">
            <a:off x="6483928" y="4724450"/>
            <a:ext cx="3686889" cy="70939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2"/>
          <p:cNvSpPr txBox="1"/>
          <p:nvPr/>
        </p:nvSpPr>
        <p:spPr>
          <a:xfrm>
            <a:off x="4705005" y="6230084"/>
            <a:ext cx="7486996" cy="646331"/>
          </a:xfrm>
          <a:prstGeom prst="rect">
            <a:avLst/>
          </a:prstGeom>
          <a:noFill/>
        </p:spPr>
        <p:txBody>
          <a:bodyPr wrap="square" rtlCol="0">
            <a:spAutoFit/>
          </a:bodyPr>
          <a:lstStyle/>
          <a:p>
            <a:r>
              <a:rPr lang="en-US" dirty="0" err="1"/>
              <a:t>Nguồn</a:t>
            </a:r>
            <a:r>
              <a:rPr lang="en-US" dirty="0" smtClean="0"/>
              <a:t>: </a:t>
            </a:r>
            <a:r>
              <a:rPr lang="en-US" dirty="0" smtClean="0">
                <a:hlinkClick r:id="rId5"/>
              </a:rPr>
              <a:t>http</a:t>
            </a:r>
            <a:r>
              <a:rPr lang="en-US" dirty="0">
                <a:hlinkClick r:id="rId5"/>
              </a:rPr>
              <a:t>://</a:t>
            </a:r>
            <a:r>
              <a:rPr lang="en-US" dirty="0" smtClean="0">
                <a:hlinkClick r:id="rId5"/>
              </a:rPr>
              <a:t>www.computerassistance.co.uk/web-design/wp-content/uploads/2014/07/saas-large.png</a:t>
            </a:r>
            <a:endParaRPr lang="en-US" dirty="0" smtClean="0"/>
          </a:p>
        </p:txBody>
      </p:sp>
    </p:spTree>
    <p:extLst>
      <p:ext uri="{BB962C8B-B14F-4D97-AF65-F5344CB8AC3E}">
        <p14:creationId xmlns:p14="http://schemas.microsoft.com/office/powerpoint/2010/main" val="1673298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5"/>
                                        </p:tgtEl>
                                        <p:attrNameLst>
                                          <p:attrName>style.visibility</p:attrName>
                                        </p:attrNameLst>
                                      </p:cBhvr>
                                      <p:to>
                                        <p:strVal val="visible"/>
                                      </p:to>
                                    </p:set>
                                    <p:animEffect transition="in" filter="barn(inVertical)">
                                      <p:cBhvr>
                                        <p:cTn id="12" dur="500"/>
                                        <p:tgtEl>
                                          <p:spTgt spid="1025"/>
                                        </p:tgtEl>
                                      </p:cBhvr>
                                    </p:animEffect>
                                  </p:childTnLst>
                                </p:cTn>
                              </p:par>
                              <p:par>
                                <p:cTn id="13" presetID="16" presetClass="entr" presetSubtype="21"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animEffect transition="in" filter="barn(inVertical)">
                                      <p:cBhvr>
                                        <p:cTn id="15" dur="500"/>
                                        <p:tgtEl>
                                          <p:spTgt spid="1032"/>
                                        </p:tgtEl>
                                      </p:cBhvr>
                                    </p:animEffect>
                                  </p:childTnLst>
                                </p:cTn>
                              </p:par>
                              <p:par>
                                <p:cTn id="16" presetID="16" presetClass="entr" presetSubtype="2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barn(inVertical)">
                                      <p:cBhvr>
                                        <p:cTn id="21" dur="500"/>
                                        <p:tgtEl>
                                          <p:spTgt spid="1028"/>
                                        </p:tgtEl>
                                      </p:cBhvr>
                                    </p:animEffect>
                                  </p:childTnLst>
                                </p:cTn>
                              </p:par>
                              <p:par>
                                <p:cTn id="22" presetID="16" presetClass="entr" presetSubtype="21" fill="hold" nodeType="withEffect">
                                  <p:stCondLst>
                                    <p:cond delay="0"/>
                                  </p:stCondLst>
                                  <p:childTnLst>
                                    <p:set>
                                      <p:cBhvr>
                                        <p:cTn id="23" dur="1" fill="hold">
                                          <p:stCondLst>
                                            <p:cond delay="0"/>
                                          </p:stCondLst>
                                        </p:cTn>
                                        <p:tgtEl>
                                          <p:spTgt spid="1031"/>
                                        </p:tgtEl>
                                        <p:attrNameLst>
                                          <p:attrName>style.visibility</p:attrName>
                                        </p:attrNameLst>
                                      </p:cBhvr>
                                      <p:to>
                                        <p:strVal val="visible"/>
                                      </p:to>
                                    </p:set>
                                    <p:animEffect transition="in" filter="barn(inVertical)">
                                      <p:cBhvr>
                                        <p:cTn id="24" dur="500"/>
                                        <p:tgtEl>
                                          <p:spTgt spid="1031"/>
                                        </p:tgtEl>
                                      </p:cBhvr>
                                    </p:animEffect>
                                  </p:childTnLst>
                                </p:cTn>
                              </p:par>
                              <p:par>
                                <p:cTn id="25" presetID="16" presetClass="entr" presetSubtype="2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nodeType="withEffect">
                                  <p:stCondLst>
                                    <p:cond delay="0"/>
                                  </p:stCondLst>
                                  <p:childTnLst>
                                    <p:set>
                                      <p:cBhvr>
                                        <p:cTn id="32" dur="1" fill="hold">
                                          <p:stCondLst>
                                            <p:cond delay="0"/>
                                          </p:stCondLst>
                                        </p:cTn>
                                        <p:tgtEl>
                                          <p:spTgt spid="1035"/>
                                        </p:tgtEl>
                                        <p:attrNameLst>
                                          <p:attrName>style.visibility</p:attrName>
                                        </p:attrNameLst>
                                      </p:cBhvr>
                                      <p:to>
                                        <p:strVal val="visible"/>
                                      </p:to>
                                    </p:set>
                                    <p:animEffect transition="in" filter="barn(inVertical)">
                                      <p:cBhvr>
                                        <p:cTn id="33" dur="500"/>
                                        <p:tgtEl>
                                          <p:spTgt spid="1035"/>
                                        </p:tgtEl>
                                      </p:cBhvr>
                                    </p:animEffect>
                                  </p:childTnLst>
                                </p:cTn>
                              </p:par>
                              <p:par>
                                <p:cTn id="34" presetID="16" presetClass="entr" presetSubtype="21" fill="hold" nodeType="withEffect">
                                  <p:stCondLst>
                                    <p:cond delay="0"/>
                                  </p:stCondLst>
                                  <p:childTnLst>
                                    <p:set>
                                      <p:cBhvr>
                                        <p:cTn id="35" dur="1" fill="hold">
                                          <p:stCondLst>
                                            <p:cond delay="0"/>
                                          </p:stCondLst>
                                        </p:cTn>
                                        <p:tgtEl>
                                          <p:spTgt spid="1034"/>
                                        </p:tgtEl>
                                        <p:attrNameLst>
                                          <p:attrName>style.visibility</p:attrName>
                                        </p:attrNameLst>
                                      </p:cBhvr>
                                      <p:to>
                                        <p:strVal val="visible"/>
                                      </p:to>
                                    </p:set>
                                    <p:animEffect transition="in" filter="barn(inVertical)">
                                      <p:cBhvr>
                                        <p:cTn id="36" dur="500"/>
                                        <p:tgtEl>
                                          <p:spTgt spid="103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arn(inVertical)">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12</a:t>
            </a:fld>
            <a:endParaRPr lang="en-US"/>
          </a:p>
        </p:txBody>
      </p:sp>
      <p:grpSp>
        <p:nvGrpSpPr>
          <p:cNvPr id="42" name="Nhóm 41"/>
          <p:cNvGrpSpPr/>
          <p:nvPr/>
        </p:nvGrpSpPr>
        <p:grpSpPr>
          <a:xfrm>
            <a:off x="1615807" y="1996508"/>
            <a:ext cx="10263064" cy="4398271"/>
            <a:chOff x="1615807" y="1996508"/>
            <a:chExt cx="10263064" cy="4398271"/>
          </a:xfrm>
        </p:grpSpPr>
        <p:grpSp>
          <p:nvGrpSpPr>
            <p:cNvPr id="17" name="Nhóm 16"/>
            <p:cNvGrpSpPr/>
            <p:nvPr/>
          </p:nvGrpSpPr>
          <p:grpSpPr>
            <a:xfrm>
              <a:off x="4887884" y="1996508"/>
              <a:ext cx="3857105" cy="3657600"/>
              <a:chOff x="4887884" y="2044908"/>
              <a:chExt cx="4455623" cy="4114800"/>
            </a:xfrm>
          </p:grpSpPr>
          <p:graphicFrame>
            <p:nvGraphicFramePr>
              <p:cNvPr id="7" name="Sơ đồ 6"/>
              <p:cNvGraphicFramePr/>
              <p:nvPr>
                <p:extLst>
                  <p:ext uri="{D42A27DB-BD31-4B8C-83A1-F6EECF244321}">
                    <p14:modId xmlns:p14="http://schemas.microsoft.com/office/powerpoint/2010/main" val="1144862459"/>
                  </p:ext>
                </p:extLst>
              </p:nvPr>
            </p:nvGraphicFramePr>
            <p:xfrm>
              <a:off x="4887884" y="2044908"/>
              <a:ext cx="4455623"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Hộp Văn bản 7"/>
              <p:cNvSpPr txBox="1"/>
              <p:nvPr/>
            </p:nvSpPr>
            <p:spPr>
              <a:xfrm>
                <a:off x="6151418" y="3825309"/>
                <a:ext cx="1923259" cy="536686"/>
              </a:xfrm>
              <a:prstGeom prst="rect">
                <a:avLst/>
              </a:prstGeom>
              <a:noFill/>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loop</a:t>
                </a:r>
                <a:endParaRPr lang="en-US" sz="2500" b="1" dirty="0">
                  <a:solidFill>
                    <a:srgbClr val="FF0000"/>
                  </a:solidFill>
                  <a:latin typeface="Times New Roman" panose="02020603050405020304" pitchFamily="18" charset="0"/>
                  <a:cs typeface="Times New Roman" panose="02020603050405020304" pitchFamily="18" charset="0"/>
                </a:endParaRPr>
              </a:p>
            </p:txBody>
          </p:sp>
        </p:grpSp>
        <p:sp>
          <p:nvSpPr>
            <p:cNvPr id="16" name="Mũi tên Phải 15"/>
            <p:cNvSpPr/>
            <p:nvPr/>
          </p:nvSpPr>
          <p:spPr>
            <a:xfrm>
              <a:off x="4339451" y="3613771"/>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Nhóm 22"/>
            <p:cNvGrpSpPr/>
            <p:nvPr/>
          </p:nvGrpSpPr>
          <p:grpSpPr>
            <a:xfrm>
              <a:off x="1615807" y="2603184"/>
              <a:ext cx="2432506" cy="2444249"/>
              <a:chOff x="1507727" y="2593264"/>
              <a:chExt cx="2432506" cy="2444249"/>
            </a:xfrm>
          </p:grpSpPr>
          <p:sp>
            <p:nvSpPr>
              <p:cNvPr id="31" name="Hình chữ nhật 30"/>
              <p:cNvSpPr/>
              <p:nvPr/>
            </p:nvSpPr>
            <p:spPr>
              <a:xfrm>
                <a:off x="1507727" y="2593264"/>
                <a:ext cx="2432506" cy="2444249"/>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Nhóm 5"/>
              <p:cNvGrpSpPr/>
              <p:nvPr/>
            </p:nvGrpSpPr>
            <p:grpSpPr>
              <a:xfrm>
                <a:off x="1616885" y="3426701"/>
                <a:ext cx="2211186" cy="1446979"/>
                <a:chOff x="2676698" y="2676698"/>
                <a:chExt cx="2211186" cy="1446979"/>
              </a:xfrm>
            </p:grpSpPr>
            <p:sp>
              <p:nvSpPr>
                <p:cNvPr id="5" name="Hình chữ nhật 4"/>
                <p:cNvSpPr/>
                <p:nvPr/>
              </p:nvSpPr>
              <p:spPr>
                <a:xfrm>
                  <a:off x="2676698" y="2676698"/>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p:cNvSpPr/>
                <p:nvPr/>
              </p:nvSpPr>
              <p:spPr>
                <a:xfrm>
                  <a:off x="2676698" y="2978137"/>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p:cNvSpPr/>
                <p:nvPr/>
              </p:nvSpPr>
              <p:spPr>
                <a:xfrm>
                  <a:off x="2676698" y="3276763"/>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ình chữ nhật 19"/>
                <p:cNvSpPr/>
                <p:nvPr/>
              </p:nvSpPr>
              <p:spPr>
                <a:xfrm>
                  <a:off x="2676698" y="3575389"/>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p:cNvSpPr/>
                <p:nvPr/>
              </p:nvSpPr>
              <p:spPr>
                <a:xfrm>
                  <a:off x="2676698" y="3890920"/>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Hộp Văn bản 29"/>
              <p:cNvSpPr txBox="1"/>
              <p:nvPr/>
            </p:nvSpPr>
            <p:spPr>
              <a:xfrm>
                <a:off x="1774949" y="2728920"/>
                <a:ext cx="1924198" cy="477054"/>
              </a:xfrm>
              <a:prstGeom prst="rect">
                <a:avLst/>
              </a:prstGeom>
              <a:noFill/>
              <a:ln>
                <a:solidFill>
                  <a:schemeClr val="bg1"/>
                </a:solidFill>
              </a:ln>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queue</a:t>
                </a:r>
                <a:endParaRPr lang="en-US" sz="2500" b="1" dirty="0">
                  <a:solidFill>
                    <a:srgbClr val="FF0000"/>
                  </a:solidFill>
                  <a:latin typeface="Times New Roman" panose="02020603050405020304" pitchFamily="18" charset="0"/>
                  <a:cs typeface="Times New Roman" panose="02020603050405020304" pitchFamily="18" charset="0"/>
                </a:endParaRPr>
              </a:p>
            </p:txBody>
          </p:sp>
        </p:grpSp>
        <p:grpSp>
          <p:nvGrpSpPr>
            <p:cNvPr id="25" name="Nhóm 24"/>
            <p:cNvGrpSpPr/>
            <p:nvPr/>
          </p:nvGrpSpPr>
          <p:grpSpPr>
            <a:xfrm>
              <a:off x="9584560" y="2346422"/>
              <a:ext cx="2294311" cy="2891744"/>
              <a:chOff x="9493135" y="2661159"/>
              <a:chExt cx="2294311" cy="2891744"/>
            </a:xfrm>
          </p:grpSpPr>
          <p:sp>
            <p:nvSpPr>
              <p:cNvPr id="22" name="Hình chữ nhật 21"/>
              <p:cNvSpPr/>
              <p:nvPr/>
            </p:nvSpPr>
            <p:spPr>
              <a:xfrm>
                <a:off x="9493135" y="2661159"/>
                <a:ext cx="2294311" cy="2891744"/>
              </a:xfrm>
              <a:prstGeom prst="rect">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ình chữ nhật 23"/>
              <p:cNvSpPr/>
              <p:nvPr/>
            </p:nvSpPr>
            <p:spPr>
              <a:xfrm>
                <a:off x="9626137" y="3013644"/>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File System</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4" name="Hình chữ nhật 33"/>
              <p:cNvSpPr/>
              <p:nvPr/>
            </p:nvSpPr>
            <p:spPr>
              <a:xfrm>
                <a:off x="9609513" y="3911445"/>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Database</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5" name="Hình chữ nhật 34"/>
              <p:cNvSpPr/>
              <p:nvPr/>
            </p:nvSpPr>
            <p:spPr>
              <a:xfrm>
                <a:off x="9609513" y="4772121"/>
                <a:ext cx="2044931"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Computation</a:t>
                </a:r>
                <a:endParaRPr lang="en-US" sz="2500" b="1" dirty="0">
                  <a:solidFill>
                    <a:schemeClr val="bg1"/>
                  </a:solidFill>
                  <a:latin typeface="Times New Roman" panose="02020603050405020304" pitchFamily="18" charset="0"/>
                  <a:cs typeface="Times New Roman" panose="02020603050405020304" pitchFamily="18" charset="0"/>
                </a:endParaRPr>
              </a:p>
            </p:txBody>
          </p:sp>
        </p:grpSp>
        <p:sp>
          <p:nvSpPr>
            <p:cNvPr id="37" name="Mũi tên Phải 36"/>
            <p:cNvSpPr/>
            <p:nvPr/>
          </p:nvSpPr>
          <p:spPr>
            <a:xfrm>
              <a:off x="8598332" y="3618782"/>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Nhóm 40"/>
            <p:cNvGrpSpPr/>
            <p:nvPr/>
          </p:nvGrpSpPr>
          <p:grpSpPr>
            <a:xfrm>
              <a:off x="2507951" y="5220301"/>
              <a:ext cx="8431598" cy="1174478"/>
              <a:chOff x="2507951" y="5220301"/>
              <a:chExt cx="8431598" cy="1174478"/>
            </a:xfrm>
          </p:grpSpPr>
          <p:sp>
            <p:nvSpPr>
              <p:cNvPr id="33" name="Mũi tên Xuống 32"/>
              <p:cNvSpPr/>
              <p:nvPr/>
            </p:nvSpPr>
            <p:spPr>
              <a:xfrm>
                <a:off x="10640290" y="5312342"/>
                <a:ext cx="299259" cy="739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i tên Trái 35"/>
              <p:cNvSpPr/>
              <p:nvPr/>
            </p:nvSpPr>
            <p:spPr>
              <a:xfrm>
                <a:off x="2809703" y="6093027"/>
                <a:ext cx="7830588" cy="301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ũi tên Lên 37"/>
              <p:cNvSpPr/>
              <p:nvPr/>
            </p:nvSpPr>
            <p:spPr>
              <a:xfrm>
                <a:off x="2507951" y="5220301"/>
                <a:ext cx="301752" cy="731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9345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13</a:t>
            </a:fld>
            <a:endParaRPr lang="en-US"/>
          </a:p>
        </p:txBody>
      </p:sp>
      <p:pic>
        <p:nvPicPr>
          <p:cNvPr id="1026" name="Picture 2" descr="http://i.msdn.microsoft.com/dynimg/IC96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135" y="2165583"/>
            <a:ext cx="6948229" cy="40707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69281" y="6415547"/>
            <a:ext cx="6522719" cy="369332"/>
          </a:xfrm>
          <a:prstGeom prst="rect">
            <a:avLst/>
          </a:prstGeom>
          <a:noFill/>
        </p:spPr>
        <p:txBody>
          <a:bodyPr wrap="square" rtlCol="0">
            <a:spAutoFit/>
          </a:bodyPr>
          <a:lstStyle/>
          <a:p>
            <a:r>
              <a:rPr lang="en-US" dirty="0" err="1" smtClean="0"/>
              <a:t>Nguồn</a:t>
            </a:r>
            <a:r>
              <a:rPr lang="en-US" dirty="0" smtClean="0"/>
              <a:t>: </a:t>
            </a:r>
            <a:r>
              <a:rPr lang="en-US" dirty="0" smtClean="0">
                <a:hlinkClick r:id="rId4"/>
              </a:rPr>
              <a:t>http</a:t>
            </a:r>
            <a:r>
              <a:rPr lang="en-US" dirty="0">
                <a:hlinkClick r:id="rId4"/>
              </a:rPr>
              <a:t>://</a:t>
            </a:r>
            <a:r>
              <a:rPr lang="en-US" dirty="0" smtClean="0">
                <a:hlinkClick r:id="rId4"/>
              </a:rPr>
              <a:t>i.msdn.microsoft.com/dynimg/IC96238.jpg</a:t>
            </a:r>
            <a:endParaRPr lang="en-US" dirty="0" smtClean="0"/>
          </a:p>
        </p:txBody>
      </p:sp>
      <p:sp>
        <p:nvSpPr>
          <p:cNvPr id="11" name="TextBox 10"/>
          <p:cNvSpPr txBox="1"/>
          <p:nvPr/>
        </p:nvSpPr>
        <p:spPr>
          <a:xfrm>
            <a:off x="1205471" y="1617081"/>
            <a:ext cx="472981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Thiết</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kế</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lưu</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trữ</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745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14</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smtClean="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285525498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liệu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tham</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a:t>
            </a:r>
          </a:p>
          <a:p>
            <a:endParaRPr lang="en-US" dirty="0">
              <a:solidFill>
                <a:srgbClr val="0000FF"/>
              </a:solidFill>
            </a:endParaRPr>
          </a:p>
        </p:txBody>
      </p:sp>
    </p:spTree>
    <p:extLst>
      <p:ext uri="{BB962C8B-B14F-4D97-AF65-F5344CB8AC3E}">
        <p14:creationId xmlns:p14="http://schemas.microsoft.com/office/powerpoint/2010/main" val="386427724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56005" y="824441"/>
            <a:ext cx="10935995" cy="2926080"/>
          </a:xfrm>
        </p:spPr>
        <p:txBody>
          <a:bodyPr>
            <a:normAutofit/>
          </a:bodyPr>
          <a:lstStyle/>
          <a:p>
            <a:pPr algn="ctr"/>
            <a:r>
              <a:rPr lang="en-US" sz="6700" dirty="0" err="1" smtClean="0">
                <a:solidFill>
                  <a:schemeClr val="accent1"/>
                </a:solidFill>
                <a:latin typeface="Times New Roman" panose="02020603050405020304" pitchFamily="18" charset="0"/>
                <a:cs typeface="Times New Roman" panose="02020603050405020304" pitchFamily="18" charset="0"/>
              </a:rPr>
              <a:t>Cảm</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quý</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thầy</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cô</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và</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các</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bạn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đã</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chú</a:t>
            </a:r>
            <a:r>
              <a:rPr lang="en-US" sz="6700" dirty="0" smtClean="0">
                <a:solidFill>
                  <a:schemeClr val="accent1"/>
                </a:solidFill>
                <a:latin typeface="Times New Roman" panose="02020603050405020304" pitchFamily="18" charset="0"/>
                <a:cs typeface="Times New Roman" panose="02020603050405020304" pitchFamily="18" charset="0"/>
              </a:rPr>
              <a:t> ý </a:t>
            </a:r>
            <a:r>
              <a:rPr lang="en-US" sz="6700" dirty="0" err="1" smtClean="0">
                <a:solidFill>
                  <a:schemeClr val="accent1"/>
                </a:solidFill>
                <a:latin typeface="Times New Roman" panose="02020603050405020304" pitchFamily="18" charset="0"/>
                <a:cs typeface="Times New Roman" panose="02020603050405020304" pitchFamily="18" charset="0"/>
              </a:rPr>
              <a:t>lắng</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nghe</a:t>
            </a:r>
            <a:r>
              <a:rPr lang="en-US" dirty="0" smtClean="0"/>
              <a:t/>
            </a:r>
            <a:br>
              <a:rPr lang="en-US" dirty="0" smtClean="0"/>
            </a:br>
            <a:endParaRPr lang="en-US" dirty="0"/>
          </a:p>
        </p:txBody>
      </p:sp>
      <p:pic>
        <p:nvPicPr>
          <p:cNvPr id="1026" name="Picture 2" descr="http://threatgeek.typepad.com/.a/6a0147e41f3c0a970b01b8d078f0b4970c-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319" y="3582294"/>
            <a:ext cx="3186140" cy="212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7578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Giới thiệu đề tài.</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Xây dựng ứng dụng.</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Các vấn đề khó khăn và giải pháp.</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13745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3</a:t>
            </a:fld>
            <a:endParaRPr lang="en-US" sz="1600"/>
          </a:p>
        </p:txBody>
      </p:sp>
      <p:sp>
        <p:nvSpPr>
          <p:cNvPr id="5" name="Title 1"/>
          <p:cNvSpPr>
            <a:spLocks noGrp="1"/>
          </p:cNvSpPr>
          <p:nvPr>
            <p:ph type="title"/>
          </p:nvPr>
        </p:nvSpPr>
        <p:spPr>
          <a:xfrm>
            <a:off x="365759" y="591022"/>
            <a:ext cx="4804757"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1</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Giới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đề</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endParaRPr lang="en-US" sz="4800" b="1" dirty="0">
              <a:solidFill>
                <a:schemeClr val="accent1"/>
              </a:solidFill>
            </a:endParaRPr>
          </a:p>
        </p:txBody>
      </p:sp>
      <p:sp>
        <p:nvSpPr>
          <p:cNvPr id="2" name="Nổ 1 1"/>
          <p:cNvSpPr/>
          <p:nvPr/>
        </p:nvSpPr>
        <p:spPr>
          <a:xfrm>
            <a:off x="3441178" y="1614845"/>
            <a:ext cx="2516041" cy="162929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latin typeface="Times New Roman" panose="02020603050405020304" pitchFamily="18" charset="0"/>
                <a:cs typeface="Times New Roman" panose="02020603050405020304" pitchFamily="18" charset="0"/>
              </a:rPr>
              <a:t>Du </a:t>
            </a:r>
            <a:r>
              <a:rPr lang="en-US" sz="2500" dirty="0" err="1" smtClean="0">
                <a:latin typeface="Times New Roman" panose="02020603050405020304" pitchFamily="18" charset="0"/>
                <a:cs typeface="Times New Roman" panose="02020603050405020304" pitchFamily="18" charset="0"/>
              </a:rPr>
              <a:t>lịch</a:t>
            </a:r>
            <a:endParaRPr lang="en-US" sz="2500" dirty="0">
              <a:latin typeface="Times New Roman" panose="02020603050405020304" pitchFamily="18" charset="0"/>
              <a:cs typeface="Times New Roman" panose="02020603050405020304" pitchFamily="18" charset="0"/>
            </a:endParaRPr>
          </a:p>
        </p:txBody>
      </p:sp>
      <p:sp>
        <p:nvSpPr>
          <p:cNvPr id="8" name="Nổ 1 7"/>
          <p:cNvSpPr/>
          <p:nvPr/>
        </p:nvSpPr>
        <p:spPr>
          <a:xfrm>
            <a:off x="2768137" y="4287749"/>
            <a:ext cx="2028305" cy="162929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latin typeface="Times New Roman" panose="02020603050405020304" pitchFamily="18" charset="0"/>
                <a:cs typeface="Times New Roman" panose="02020603050405020304" pitchFamily="18" charset="0"/>
              </a:rPr>
              <a:t>Chia </a:t>
            </a:r>
            <a:r>
              <a:rPr lang="en-US" sz="2500" dirty="0" err="1" smtClean="0">
                <a:latin typeface="Times New Roman" panose="02020603050405020304" pitchFamily="18" charset="0"/>
                <a:cs typeface="Times New Roman" panose="02020603050405020304" pitchFamily="18" charset="0"/>
              </a:rPr>
              <a:t>sẻ</a:t>
            </a:r>
            <a:endParaRPr lang="en-US" sz="2500" dirty="0">
              <a:latin typeface="Times New Roman" panose="02020603050405020304" pitchFamily="18" charset="0"/>
              <a:cs typeface="Times New Roman" panose="02020603050405020304" pitchFamily="18" charset="0"/>
            </a:endParaRPr>
          </a:p>
        </p:txBody>
      </p:sp>
      <p:sp>
        <p:nvSpPr>
          <p:cNvPr id="4" name="Hình Bầu dục 3"/>
          <p:cNvSpPr/>
          <p:nvPr/>
        </p:nvSpPr>
        <p:spPr>
          <a:xfrm>
            <a:off x="9693528" y="2144684"/>
            <a:ext cx="1702280" cy="1099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err="1" smtClean="0">
                <a:latin typeface="Times New Roman" panose="02020603050405020304" pitchFamily="18" charset="0"/>
                <a:cs typeface="Times New Roman" panose="02020603050405020304" pitchFamily="18" charset="0"/>
              </a:rPr>
              <a:t>Sự</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kiện</a:t>
            </a:r>
            <a:endParaRPr lang="en-US" sz="2500" dirty="0" smtClean="0">
              <a:latin typeface="Times New Roman" panose="02020603050405020304" pitchFamily="18" charset="0"/>
              <a:cs typeface="Times New Roman" panose="02020603050405020304" pitchFamily="18" charset="0"/>
            </a:endParaRPr>
          </a:p>
        </p:txBody>
      </p:sp>
      <p:sp>
        <p:nvSpPr>
          <p:cNvPr id="9" name="Khung Chú Thích Bầu Dục 8"/>
          <p:cNvSpPr/>
          <p:nvPr/>
        </p:nvSpPr>
        <p:spPr>
          <a:xfrm>
            <a:off x="6231735" y="4309510"/>
            <a:ext cx="2290625" cy="90484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smtClean="0">
              <a:latin typeface="Times New Roman" panose="02020603050405020304" pitchFamily="18" charset="0"/>
              <a:cs typeface="Times New Roman" panose="02020603050405020304" pitchFamily="18" charset="0"/>
            </a:endParaRPr>
          </a:p>
          <a:p>
            <a:pPr algn="ctr"/>
            <a:r>
              <a:rPr lang="en-US" sz="2500" dirty="0" err="1" smtClean="0">
                <a:latin typeface="Times New Roman" panose="02020603050405020304" pitchFamily="18" charset="0"/>
                <a:cs typeface="Times New Roman" panose="02020603050405020304" pitchFamily="18" charset="0"/>
              </a:rPr>
              <a:t>Tìm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kiếm</a:t>
            </a:r>
            <a:endParaRPr lang="en-US" sz="2500" dirty="0" smtClean="0">
              <a:latin typeface="Times New Roman" panose="02020603050405020304" pitchFamily="18" charset="0"/>
              <a:cs typeface="Times New Roman" panose="02020603050405020304" pitchFamily="18" charset="0"/>
            </a:endParaRPr>
          </a:p>
          <a:p>
            <a:pPr algn="ctr"/>
            <a:endParaRPr lang="en-US" sz="2500" dirty="0">
              <a:latin typeface="Times New Roman" panose="02020603050405020304" pitchFamily="18" charset="0"/>
              <a:cs typeface="Times New Roman" panose="02020603050405020304" pitchFamily="18" charset="0"/>
            </a:endParaRPr>
          </a:p>
        </p:txBody>
      </p:sp>
      <p:sp>
        <p:nvSpPr>
          <p:cNvPr id="10" name="Khung Chú Thích Bầu Dục 9"/>
          <p:cNvSpPr/>
          <p:nvPr/>
        </p:nvSpPr>
        <p:spPr>
          <a:xfrm>
            <a:off x="6454336" y="2451252"/>
            <a:ext cx="1845424" cy="90484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err="1" smtClean="0">
                <a:latin typeface="Times New Roman" panose="02020603050405020304" pitchFamily="18" charset="0"/>
                <a:cs typeface="Times New Roman" panose="02020603050405020304" pitchFamily="18" charset="0"/>
              </a:rPr>
              <a:t>Kỉ</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niệm</a:t>
            </a:r>
            <a:endParaRPr lang="en-US" sz="2500" dirty="0" smtClean="0">
              <a:latin typeface="Times New Roman" panose="02020603050405020304" pitchFamily="18" charset="0"/>
              <a:cs typeface="Times New Roman" panose="02020603050405020304" pitchFamily="18" charset="0"/>
            </a:endParaRPr>
          </a:p>
          <a:p>
            <a:pPr algn="ctr"/>
            <a:endParaRPr lang="en-US" dirty="0"/>
          </a:p>
        </p:txBody>
      </p:sp>
      <p:sp>
        <p:nvSpPr>
          <p:cNvPr id="11" name="Hình Bầu dục 10"/>
          <p:cNvSpPr/>
          <p:nvPr/>
        </p:nvSpPr>
        <p:spPr>
          <a:xfrm>
            <a:off x="9998276" y="4951680"/>
            <a:ext cx="1393768" cy="1099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2755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4"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4</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Giới thiệu đề tài.</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Xây dựng ứng dụng.</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Các vấn đề khó khăn và giải pháp.</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82940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5</a:t>
            </a:fld>
            <a:endParaRPr lang="en-US"/>
          </a:p>
        </p:txBody>
      </p:sp>
      <p:sp>
        <p:nvSpPr>
          <p:cNvPr id="7" name="TextBox 6"/>
          <p:cNvSpPr txBox="1"/>
          <p:nvPr/>
        </p:nvSpPr>
        <p:spPr>
          <a:xfrm>
            <a:off x="1205471" y="1617081"/>
            <a:ext cx="515437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err="1" smtClean="0">
                <a:solidFill>
                  <a:srgbClr val="0070C0"/>
                </a:solidFill>
                <a:latin typeface="Times New Roman" panose="02020603050405020304" pitchFamily="18" charset="0"/>
                <a:cs typeface="Times New Roman" panose="02020603050405020304" pitchFamily="18" charset="0"/>
              </a:rPr>
              <a:t>năng</a:t>
            </a:r>
            <a:r>
              <a:rPr lang="en-US" sz="3000" smtClean="0">
                <a:solidFill>
                  <a:srgbClr val="0070C0"/>
                </a:solidFill>
                <a:latin typeface="Times New Roman" panose="02020603050405020304" pitchFamily="18" charset="0"/>
                <a:cs typeface="Times New Roman" panose="02020603050405020304" pitchFamily="18" charset="0"/>
              </a:rPr>
              <a:t> </a:t>
            </a:r>
            <a:r>
              <a:rPr lang="en-US" sz="3000" smtClean="0">
                <a:solidFill>
                  <a:srgbClr val="0070C0"/>
                </a:solidFill>
                <a:latin typeface="Times New Roman" panose="02020603050405020304" pitchFamily="18" charset="0"/>
                <a:cs typeface="Times New Roman" panose="02020603050405020304" pitchFamily="18" charset="0"/>
              </a:rPr>
              <a:t>của mạng xã hội</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801518" y="5982396"/>
            <a:ext cx="9767329" cy="923330"/>
          </a:xfrm>
          <a:prstGeom prst="rect">
            <a:avLst/>
          </a:prstGeom>
          <a:noFill/>
        </p:spPr>
        <p:txBody>
          <a:bodyPr wrap="square" rtlCol="0">
            <a:spAutoFit/>
          </a:bodyPr>
          <a:lstStyle/>
          <a:p>
            <a:r>
              <a:rPr lang="en-US" smtClean="0"/>
              <a:t>Nguồn</a:t>
            </a:r>
            <a:r>
              <a:rPr lang="en-US"/>
              <a:t>: </a:t>
            </a:r>
            <a:r>
              <a:rPr lang="en-US">
                <a:hlinkClick r:id="rId3"/>
              </a:rPr>
              <a:t>http</a:t>
            </a:r>
            <a:r>
              <a:rPr lang="en-US">
                <a:hlinkClick r:id="rId3"/>
              </a:rPr>
              <a:t>://</a:t>
            </a:r>
            <a:r>
              <a:rPr lang="en-US" smtClean="0">
                <a:hlinkClick r:id="rId3"/>
              </a:rPr>
              <a:t>www.aretedocumentsolutions.co.uk/images/upload.jpg</a:t>
            </a:r>
            <a:endParaRPr lang="en-US" smtClean="0"/>
          </a:p>
          <a:p>
            <a:r>
              <a:rPr lang="en-US">
                <a:hlinkClick r:id="rId4"/>
              </a:rPr>
              <a:t>https</a:t>
            </a:r>
            <a:r>
              <a:rPr lang="en-US">
                <a:hlinkClick r:id="rId4"/>
              </a:rPr>
              <a:t>://</a:t>
            </a:r>
            <a:r>
              <a:rPr lang="en-US" smtClean="0">
                <a:hlinkClick r:id="rId4"/>
              </a:rPr>
              <a:t>media.licdn.com/mpr/mpr/p/5/005/092/360/0246334.jpg</a:t>
            </a:r>
            <a:endParaRPr lang="en-US" smtClean="0"/>
          </a:p>
          <a:p>
            <a:r>
              <a:rPr lang="en-US">
                <a:hlinkClick r:id="rId5"/>
              </a:rPr>
              <a:t>http</a:t>
            </a:r>
            <a:r>
              <a:rPr lang="en-US">
                <a:hlinkClick r:id="rId5"/>
              </a:rPr>
              <a:t>://</a:t>
            </a:r>
            <a:r>
              <a:rPr lang="en-US" smtClean="0">
                <a:hlinkClick r:id="rId5"/>
              </a:rPr>
              <a:t>blog.wpoven.com/wp-content/uploads/2016/06/search_image_500_clr.png</a:t>
            </a:r>
            <a:endParaRPr lang="en-US"/>
          </a:p>
        </p:txBody>
      </p:sp>
      <p:pic>
        <p:nvPicPr>
          <p:cNvPr id="4" name="Picture 2" descr="http://www.aretedocumentsolutions.co.uk/images/uploa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2076" y="591022"/>
            <a:ext cx="3867150" cy="3114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edia.licdn.com/mpr/mpr/p/5/005/092/360/024633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3812" y="2498984"/>
            <a:ext cx="4475410" cy="33503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log.wpoven.com/wp-content/uploads/2016/06/search_image_500_c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2076" y="3609264"/>
            <a:ext cx="4208339" cy="263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41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par>
                                <p:cTn id="13" presetID="16" presetClass="entr" presetSubtype="21" fill="hold"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par>
                                <p:cTn id="21" presetID="16" presetClass="entr" presetSubtype="21" fill="hold"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barn(inVertical)">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30"/>
                                        </p:tgtEl>
                                        <p:attrNameLst>
                                          <p:attrName>style.visibility</p:attrName>
                                        </p:attrNameLst>
                                      </p:cBhvr>
                                      <p:to>
                                        <p:strVal val="visible"/>
                                      </p:to>
                                    </p:set>
                                    <p:animEffect transition="in" filter="barn(inVertical)">
                                      <p:cBhvr>
                                        <p:cTn id="28" dur="500"/>
                                        <p:tgtEl>
                                          <p:spTgt spid="1030"/>
                                        </p:tgtEl>
                                      </p:cBhvr>
                                    </p:animEffect>
                                  </p:childTnLst>
                                </p:cTn>
                              </p:par>
                              <p:par>
                                <p:cTn id="29" presetID="16" presetClass="entr" presetSubtype="21"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barn(inVertical)">
                                      <p:cBhvr>
                                        <p:cTn id="3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6</a:t>
            </a:fld>
            <a:endParaRPr lang="en-US"/>
          </a:p>
        </p:txBody>
      </p:sp>
      <p:pic>
        <p:nvPicPr>
          <p:cNvPr id="1026" name="Picture 2" descr="http://rethinkrealestatenj.com/wp-content/uploads/2015/08/Ask-The-Right-Question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4113" y="1894080"/>
            <a:ext cx="411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05471" y="1617081"/>
            <a:ext cx="456356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nhắc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nhở</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205471" y="6428468"/>
            <a:ext cx="11118336" cy="369332"/>
          </a:xfrm>
          <a:prstGeom prst="rect">
            <a:avLst/>
          </a:prstGeom>
          <a:noFill/>
        </p:spPr>
        <p:txBody>
          <a:bodyPr wrap="square" rtlCol="0">
            <a:spAutoFit/>
          </a:bodyPr>
          <a:lstStyle/>
          <a:p>
            <a:r>
              <a:rPr lang="en-US" smtClean="0"/>
              <a:t>Nguồn: </a:t>
            </a:r>
            <a:r>
              <a:rPr lang="en-US">
                <a:hlinkClick r:id="rId4"/>
              </a:rPr>
              <a:t>http://rethinkrealestatenj.com/wp-content/uploads/2015/08/Ask-The-Right-Questions-.</a:t>
            </a:r>
            <a:r>
              <a:rPr lang="en-US" smtClean="0">
                <a:hlinkClick r:id="rId4"/>
              </a:rPr>
              <a:t>jpg</a:t>
            </a:r>
            <a:endParaRPr lang="en-US" smtClean="0"/>
          </a:p>
        </p:txBody>
      </p:sp>
      <p:sp>
        <p:nvSpPr>
          <p:cNvPr id="3" name="Rectangle 2"/>
          <p:cNvSpPr/>
          <p:nvPr/>
        </p:nvSpPr>
        <p:spPr>
          <a:xfrm rot="1762093">
            <a:off x="7070920" y="3084181"/>
            <a:ext cx="3063659"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TIME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0" name="Rectangle 9"/>
          <p:cNvSpPr/>
          <p:nvPr/>
        </p:nvSpPr>
        <p:spPr>
          <a:xfrm rot="1762093">
            <a:off x="5659423" y="4182951"/>
            <a:ext cx="5229317"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REMEMBER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1" name="Rectangle 10"/>
          <p:cNvSpPr/>
          <p:nvPr/>
        </p:nvSpPr>
        <p:spPr>
          <a:xfrm rot="1762093">
            <a:off x="7543345" y="2242756"/>
            <a:ext cx="3905236"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WHERE ???</a:t>
            </a:r>
            <a:endParaRPr lang="en-US" sz="5400" b="0" cap="none" spc="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8352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7</a:t>
            </a:fld>
            <a:endParaRPr lang="en-US"/>
          </a:p>
        </p:txBody>
      </p:sp>
      <p:sp>
        <p:nvSpPr>
          <p:cNvPr id="7" name="TextBox 6"/>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chia </a:t>
            </a:r>
            <a:r>
              <a:rPr lang="en-US" sz="3000" dirty="0" err="1" smtClean="0">
                <a:solidFill>
                  <a:srgbClr val="0070C0"/>
                </a:solidFill>
                <a:latin typeface="Times New Roman" panose="02020603050405020304" pitchFamily="18" charset="0"/>
                <a:cs typeface="Times New Roman" panose="02020603050405020304" pitchFamily="18" charset="0"/>
              </a:rPr>
              <a:t>sẻ</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hành</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trình</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3074" name="Picture 2" descr="http://i.stack.imgur.com/EMCv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861" y="2171079"/>
            <a:ext cx="5380701" cy="39452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000562" y="6394336"/>
            <a:ext cx="5340863" cy="369332"/>
          </a:xfrm>
          <a:prstGeom prst="rect">
            <a:avLst/>
          </a:prstGeom>
          <a:noFill/>
        </p:spPr>
        <p:txBody>
          <a:bodyPr wrap="square" rtlCol="0">
            <a:spAutoFit/>
          </a:bodyPr>
          <a:lstStyle/>
          <a:p>
            <a:r>
              <a:rPr lang="en-US" smtClean="0"/>
              <a:t>Nguồn: </a:t>
            </a:r>
            <a:r>
              <a:rPr lang="en-US">
                <a:hlinkClick r:id="rId4"/>
              </a:rPr>
              <a:t>http://</a:t>
            </a:r>
            <a:r>
              <a:rPr lang="en-US" smtClean="0">
                <a:hlinkClick r:id="rId4"/>
              </a:rPr>
              <a:t>i.stack.imgur.com/EMCvY.png</a:t>
            </a:r>
            <a:endParaRPr lang="en-US" smtClean="0"/>
          </a:p>
        </p:txBody>
      </p:sp>
      <p:pic>
        <p:nvPicPr>
          <p:cNvPr id="11" name="Ảnh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297" y="4224934"/>
            <a:ext cx="952500" cy="914400"/>
          </a:xfrm>
          <a:prstGeom prst="rect">
            <a:avLst/>
          </a:prstGeom>
        </p:spPr>
      </p:pic>
      <p:sp>
        <p:nvSpPr>
          <p:cNvPr id="12" name="Rectangle 11"/>
          <p:cNvSpPr/>
          <p:nvPr/>
        </p:nvSpPr>
        <p:spPr>
          <a:xfrm>
            <a:off x="6890089" y="2449076"/>
            <a:ext cx="4669868"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Lộ trình cụ thể</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6890089" y="3763269"/>
            <a:ext cx="5170005"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Địa điểm nổi bật</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664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8</a:t>
            </a:fld>
            <a:endParaRPr lang="en-US"/>
          </a:p>
        </p:txBody>
      </p:sp>
      <p:sp>
        <p:nvSpPr>
          <p:cNvPr id="8" name="TextBox 7"/>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tìm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kiếm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586841" y="2171079"/>
            <a:ext cx="5828112" cy="4041893"/>
          </a:xfrm>
          <a:prstGeom prst="rect">
            <a:avLst/>
          </a:prstGeom>
        </p:spPr>
      </p:pic>
      <p:pic>
        <p:nvPicPr>
          <p:cNvPr id="11" name="Ảnh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1582" y="3277625"/>
            <a:ext cx="952500" cy="914400"/>
          </a:xfrm>
          <a:prstGeom prst="rect">
            <a:avLst/>
          </a:prstGeom>
        </p:spPr>
      </p:pic>
      <p:sp>
        <p:nvSpPr>
          <p:cNvPr id="12" name="Rectangle 11"/>
          <p:cNvSpPr/>
          <p:nvPr/>
        </p:nvSpPr>
        <p:spPr>
          <a:xfrm>
            <a:off x="7360132" y="2415851"/>
            <a:ext cx="43140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hiện tại</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7414953" y="3541979"/>
            <a:ext cx="39934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bất kỳ</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5831442" y="6409315"/>
            <a:ext cx="6683432" cy="369332"/>
          </a:xfrm>
          <a:prstGeom prst="rect">
            <a:avLst/>
          </a:prstGeom>
          <a:noFill/>
        </p:spPr>
        <p:txBody>
          <a:bodyPr wrap="square" rtlCol="0">
            <a:spAutoFit/>
          </a:bodyPr>
          <a:lstStyle/>
          <a:p>
            <a:r>
              <a:rPr lang="en-US" smtClean="0"/>
              <a:t>Nguồn: </a:t>
            </a:r>
            <a:r>
              <a:rPr lang="en-US">
                <a:hlinkClick r:id="rId5"/>
              </a:rPr>
              <a:t>http://</a:t>
            </a:r>
            <a:r>
              <a:rPr lang="en-US" smtClean="0">
                <a:hlinkClick r:id="rId5"/>
              </a:rPr>
              <a:t>blog.enbake.com/files/2010/07/1234.jpg</a:t>
            </a:r>
            <a:endParaRPr lang="en-US" smtClean="0"/>
          </a:p>
        </p:txBody>
      </p:sp>
    </p:spTree>
    <p:extLst>
      <p:ext uri="{BB962C8B-B14F-4D97-AF65-F5344CB8AC3E}">
        <p14:creationId xmlns:p14="http://schemas.microsoft.com/office/powerpoint/2010/main" val="1710445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9</a:t>
            </a:fld>
            <a:endParaRPr lang="en-US" sz="1600"/>
          </a:p>
        </p:txBody>
      </p:sp>
      <p:sp>
        <p:nvSpPr>
          <p:cNvPr id="6" name="TextBox 5"/>
          <p:cNvSpPr txBox="1"/>
          <p:nvPr/>
        </p:nvSpPr>
        <p:spPr>
          <a:xfrm>
            <a:off x="2027743" y="1019604"/>
            <a:ext cx="2976519"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Giới thiệu đề tài.</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Xây dựng ứng dụng.</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Các vấn đề khó khăn và giải pháp.</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69782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Lam">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2316</Words>
  <Application>Microsoft Office PowerPoint</Application>
  <PresentationFormat>Widescreen</PresentationFormat>
  <Paragraphs>191</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Century Gothic</vt:lpstr>
      <vt:lpstr>Tahoma</vt:lpstr>
      <vt:lpstr>Times New Roman</vt:lpstr>
      <vt:lpstr>Wingdings</vt:lpstr>
      <vt:lpstr>Wingdings 3</vt:lpstr>
      <vt:lpstr>Wisp</vt:lpstr>
      <vt:lpstr>1_Wisp</vt:lpstr>
      <vt:lpstr>PowerPoint Presentation</vt:lpstr>
      <vt:lpstr>PowerPoint Presentation</vt:lpstr>
      <vt:lpstr>1. Giới thiệu đề tài </vt:lpstr>
      <vt:lpstr>PowerPoint Presentation</vt:lpstr>
      <vt:lpstr>2. Xây dựng ứng dụng</vt:lpstr>
      <vt:lpstr>2. Xây dựng ứng dụng</vt:lpstr>
      <vt:lpstr>2. Xây dựng ứng dụng</vt:lpstr>
      <vt:lpstr>2. Xây dựng ứng dụng</vt:lpstr>
      <vt:lpstr>PowerPoint Presentation</vt:lpstr>
      <vt:lpstr>3. Khó khăn và giải pháp</vt:lpstr>
      <vt:lpstr>3. Khó khăn và giải pháp</vt:lpstr>
      <vt:lpstr>3. Khó khăn và giải pháp</vt:lpstr>
      <vt:lpstr>3. Khó khăn và giải pháp</vt:lpstr>
      <vt:lpstr>PowerPoint Presentation</vt:lpstr>
      <vt:lpstr>PowerPoint Presentation</vt:lpstr>
      <vt:lpstr>Cảm ơn quý thầy cô và các bạn đã chú ý lắng nghe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2016-07-12T04:06:31Z</dcterms:created>
  <dcterms:modified xsi:type="dcterms:W3CDTF">2016-07-17T06:27:11Z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