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0"/>
  </p:notesMasterIdLst>
  <p:handoutMasterIdLst>
    <p:handoutMasterId r:id="rId11"/>
  </p:handoutMasterIdLst>
  <p:sldIdLst>
    <p:sldId id="272" r:id="rId3"/>
    <p:sldId id="258" r:id="rId4"/>
    <p:sldId id="298" r:id="rId5"/>
    <p:sldId id="299" r:id="rId6"/>
    <p:sldId id="300" r:id="rId7"/>
    <p:sldId id="283" r:id="rId8"/>
    <p:sldId id="28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047" autoAdjust="0"/>
  </p:normalViewPr>
  <p:slideViewPr>
    <p:cSldViewPr snapToGrid="0">
      <p:cViewPr varScale="1">
        <p:scale>
          <a:sx n="57" d="100"/>
          <a:sy n="57" d="100"/>
        </p:scale>
        <p:origin x="1140" y="5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15/07/2016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15/07/2016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Xin chào</a:t>
            </a:r>
            <a:r>
              <a:rPr lang="en-US" baseline="0" smtClean="0"/>
              <a:t> quý thầy cô và các bạn,</a:t>
            </a:r>
          </a:p>
          <a:p>
            <a:r>
              <a:rPr lang="en-US" baseline="0" smtClean="0"/>
              <a:t>Em tên là … cùng bạn …. Dưới sự hướng dẫn của TS. Đinh bá tiến, hôm nay chúng em xin bày về chủ đề……</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a:t>
            </a:fld>
            <a:endParaRPr lang="en-US"/>
          </a:p>
        </p:txBody>
      </p:sp>
    </p:spTree>
    <p:extLst>
      <p:ext uri="{BB962C8B-B14F-4D97-AF65-F5344CB8AC3E}">
        <p14:creationId xmlns:p14="http://schemas.microsoft.com/office/powerpoint/2010/main" val="1742296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Nội</a:t>
            </a:r>
            <a:r>
              <a:rPr lang="en-US" dirty="0"/>
              <a:t> dung </a:t>
            </a:r>
            <a:r>
              <a:rPr lang="en-US" dirty="0" err="1"/>
              <a:t>trình</a:t>
            </a:r>
            <a:r>
              <a:rPr lang="en-US" dirty="0"/>
              <a:t> </a:t>
            </a:r>
            <a:r>
              <a:rPr lang="en-US" dirty="0" err="1"/>
              <a:t>bày</a:t>
            </a:r>
            <a:r>
              <a:rPr lang="en-US" dirty="0"/>
              <a:t> </a:t>
            </a:r>
            <a:r>
              <a:rPr lang="en-US" dirty="0" err="1"/>
              <a:t>của</a:t>
            </a:r>
            <a:r>
              <a:rPr lang="en-US" dirty="0"/>
              <a:t> </a:t>
            </a:r>
            <a:r>
              <a:rPr lang="en-US" dirty="0" err="1"/>
              <a:t>nhóm</a:t>
            </a:r>
            <a:r>
              <a:rPr lang="en-US" dirty="0"/>
              <a:t> </a:t>
            </a:r>
            <a:r>
              <a:rPr lang="en-US" dirty="0" err="1"/>
              <a:t>em</a:t>
            </a:r>
            <a:r>
              <a:rPr lang="en-US" dirty="0"/>
              <a:t> </a:t>
            </a:r>
            <a:r>
              <a:rPr lang="en-US" err="1"/>
              <a:t>gồm</a:t>
            </a:r>
            <a:r>
              <a:rPr lang="en-US"/>
              <a:t> </a:t>
            </a:r>
            <a:r>
              <a:rPr lang="en-US" dirty="0" smtClean="0"/>
              <a:t>4</a:t>
            </a:r>
            <a:r>
              <a:rPr lang="en-US" smtClean="0"/>
              <a:t> </a:t>
            </a:r>
            <a:r>
              <a:rPr lang="en-US" dirty="0" err="1"/>
              <a:t>phần</a:t>
            </a:r>
            <a:endParaRPr lang="en-US" dirty="0"/>
          </a:p>
          <a:p>
            <a:pPr lvl="1"/>
            <a:r>
              <a:rPr lang="en-US" dirty="0"/>
              <a:t>+ </a:t>
            </a:r>
            <a:r>
              <a:rPr lang="en-US" dirty="0" smtClean="0"/>
              <a:t>1</a:t>
            </a:r>
            <a:r>
              <a:rPr lang="en-US" smtClean="0"/>
              <a:t>.  giới</a:t>
            </a:r>
            <a:r>
              <a:rPr lang="en-US" baseline="0" smtClean="0"/>
              <a:t> thiệu bài toán</a:t>
            </a:r>
            <a:r>
              <a:rPr lang="en-US" smtClean="0"/>
              <a:t>: </a:t>
            </a:r>
            <a:r>
              <a:rPr lang="en-US" err="1"/>
              <a:t>trình</a:t>
            </a:r>
            <a:r>
              <a:rPr lang="en-US"/>
              <a:t> </a:t>
            </a:r>
            <a:r>
              <a:rPr lang="en-US" smtClean="0"/>
              <a:t>bày</a:t>
            </a:r>
            <a:r>
              <a:rPr lang="en-US" baseline="0"/>
              <a:t> </a:t>
            </a:r>
            <a:r>
              <a:rPr lang="en-US" baseline="0" smtClean="0"/>
              <a:t>nhu cầu sử dụng dựa trên địa điểm</a:t>
            </a:r>
            <a:endParaRPr lang="en-US" dirty="0"/>
          </a:p>
          <a:p>
            <a:pPr lvl="1"/>
            <a:r>
              <a:rPr lang="en-US" dirty="0"/>
              <a:t>+ </a:t>
            </a:r>
            <a:r>
              <a:rPr lang="en-US" dirty="0" smtClean="0"/>
              <a:t>2</a:t>
            </a:r>
            <a:r>
              <a:rPr lang="en-US" smtClean="0"/>
              <a:t>. </a:t>
            </a:r>
            <a:r>
              <a:rPr lang="en-US" baseline="0" smtClean="0"/>
              <a:t> xây dựng ứng dụng:</a:t>
            </a:r>
            <a:r>
              <a:rPr lang="en-US" smtClean="0"/>
              <a:t> trình</a:t>
            </a:r>
            <a:r>
              <a:rPr lang="en-US" baseline="0" smtClean="0"/>
              <a:t> bày về các chức năng chính mà ứng dụng muốn hướng đến cho người dùng</a:t>
            </a:r>
            <a:r>
              <a:rPr lang="en-US" smtClean="0"/>
              <a:t>.</a:t>
            </a:r>
            <a:endParaRPr lang="en-US" dirty="0"/>
          </a:p>
          <a:p>
            <a:pPr lvl="1"/>
            <a:r>
              <a:rPr lang="en-US" dirty="0"/>
              <a:t>+ </a:t>
            </a:r>
            <a:r>
              <a:rPr lang="en-US" dirty="0" smtClean="0"/>
              <a:t>3</a:t>
            </a:r>
            <a:r>
              <a:rPr lang="en-US" smtClean="0"/>
              <a:t>.  khó</a:t>
            </a:r>
            <a:r>
              <a:rPr lang="en-US" baseline="0" smtClean="0"/>
              <a:t> khăn và giải pháp</a:t>
            </a:r>
            <a:r>
              <a:rPr lang="en-US" smtClean="0"/>
              <a:t>:</a:t>
            </a:r>
            <a:r>
              <a:rPr lang="en-US" baseline="0" smtClean="0"/>
              <a:t> nêu ra các bài toán cần phải giải quyết khi xây dựng mạng xã hội và giải pháp tương ứng.</a:t>
            </a:r>
            <a:endParaRPr lang="en-US" dirty="0"/>
          </a:p>
          <a:p>
            <a:pPr lvl="1"/>
            <a:r>
              <a:rPr lang="en-US" dirty="0"/>
              <a:t>+ </a:t>
            </a:r>
            <a:r>
              <a:rPr lang="en-US" dirty="0" smtClean="0"/>
              <a:t>4.  </a:t>
            </a:r>
            <a:r>
              <a:rPr lang="en-US" smtClean="0"/>
              <a:t>Demo.</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298849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Tiếp</a:t>
            </a:r>
            <a:r>
              <a:rPr lang="en-US" baseline="0" smtClean="0"/>
              <a:t> theo của phần trình bày, chúng em sẽ  giới thiệu về các chức năng chính mà ứng dụng mang lại cho người dung.</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3</a:t>
            </a:fld>
            <a:endParaRPr lang="en-US"/>
          </a:p>
        </p:txBody>
      </p:sp>
    </p:spTree>
    <p:extLst>
      <p:ext uri="{BB962C8B-B14F-4D97-AF65-F5344CB8AC3E}">
        <p14:creationId xmlns:p14="http://schemas.microsoft.com/office/powerpoint/2010/main" val="3332964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Khi xây</a:t>
            </a:r>
            <a:r>
              <a:rPr lang="en-US" baseline="0" smtClean="0"/>
              <a:t> dựng hệ thống chúng em tìm hiểu và gặp phải những khó khan nhất định. Chủ yếu là các khó khan, các bài toán cần được giải quyết khi xây dựng mạng xã hội.  Và để hoàn thiện được nó chúng em sẽ trình bày một số giải pháp mà chúng em sử dụng trong đề tài này.</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4</a:t>
            </a:fld>
            <a:endParaRPr lang="en-US"/>
          </a:p>
        </p:txBody>
      </p:sp>
    </p:spTree>
    <p:extLst>
      <p:ext uri="{BB962C8B-B14F-4D97-AF65-F5344CB8AC3E}">
        <p14:creationId xmlns:p14="http://schemas.microsoft.com/office/powerpoint/2010/main" val="3124727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Tiếp theo là</a:t>
            </a:r>
            <a:r>
              <a:rPr lang="en-US" baseline="0" smtClean="0"/>
              <a:t> phần demo ứng dụng thực tế.</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5</a:t>
            </a:fld>
            <a:endParaRPr lang="en-US"/>
          </a:p>
        </p:txBody>
      </p:sp>
    </p:spTree>
    <p:extLst>
      <p:ext uri="{BB962C8B-B14F-4D97-AF65-F5344CB8AC3E}">
        <p14:creationId xmlns:p14="http://schemas.microsoft.com/office/powerpoint/2010/main" val="2168996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Đây</a:t>
            </a:r>
            <a:r>
              <a:rPr lang="en-US" baseline="0" smtClean="0"/>
              <a:t> là các tài liệu được tham khảo trong quá trình trình bày này</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6</a:t>
            </a:fld>
            <a:endParaRPr lang="en-US"/>
          </a:p>
        </p:txBody>
      </p:sp>
    </p:spTree>
    <p:extLst>
      <p:ext uri="{BB962C8B-B14F-4D97-AF65-F5344CB8AC3E}">
        <p14:creationId xmlns:p14="http://schemas.microsoft.com/office/powerpoint/2010/main" val="20639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Cảm</a:t>
            </a:r>
            <a:r>
              <a:rPr lang="en-US" baseline="0" smtClean="0"/>
              <a:t> ơn quý thầy cô, các anh chị doanh nghiệp và các bạn sinh viên đã chú ý lắng nghe.</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7</a:t>
            </a:fld>
            <a:endParaRPr lang="en-US"/>
          </a:p>
        </p:txBody>
      </p:sp>
    </p:spTree>
    <p:extLst>
      <p:ext uri="{BB962C8B-B14F-4D97-AF65-F5344CB8AC3E}">
        <p14:creationId xmlns:p14="http://schemas.microsoft.com/office/powerpoint/2010/main" val="1211318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0" y="0"/>
            <a:ext cx="12188825" cy="713232"/>
            <a:chOff x="0" y="0"/>
            <a:chExt cx="12188825" cy="713232"/>
          </a:xfrm>
        </p:grpSpPr>
        <p:sp>
          <p:nvSpPr>
            <p:cNvPr id="7" name="Rectangle 6"/>
            <p:cNvSpPr/>
            <p:nvPr/>
          </p:nvSpPr>
          <p:spPr>
            <a:xfrm flipV="1">
              <a:off x="0" y="73152"/>
              <a:ext cx="12188825" cy="640080"/>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1" name="Group 10"/>
          <p:cNvGrpSpPr/>
          <p:nvPr/>
        </p:nvGrpSpPr>
        <p:grpSpPr>
          <a:xfrm>
            <a:off x="0" y="0"/>
            <a:ext cx="713232" cy="6858000"/>
            <a:chOff x="0" y="0"/>
            <a:chExt cx="713232" cy="6858000"/>
          </a:xfrm>
        </p:grpSpPr>
        <p:sp>
          <p:nvSpPr>
            <p:cNvPr id="12" name="Rectangle 11"/>
            <p:cNvSpPr/>
            <p:nvPr/>
          </p:nvSpPr>
          <p:spPr>
            <a:xfrm flipH="1">
              <a:off x="73152" y="0"/>
              <a:ext cx="640080" cy="6858000"/>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H="1">
              <a:off x="0" y="0"/>
              <a:ext cx="202718" cy="6858000"/>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4" name="Group 13"/>
          <p:cNvGrpSpPr/>
          <p:nvPr/>
        </p:nvGrpSpPr>
        <p:grpSpPr>
          <a:xfrm>
            <a:off x="11476762" y="0"/>
            <a:ext cx="746886" cy="6858000"/>
            <a:chOff x="11476762" y="0"/>
            <a:chExt cx="746886" cy="6858000"/>
          </a:xfrm>
        </p:grpSpPr>
        <p:sp>
          <p:nvSpPr>
            <p:cNvPr id="15" name="Rectangle 14"/>
            <p:cNvSpPr/>
            <p:nvPr/>
          </p:nvSpPr>
          <p:spPr>
            <a:xfrm flipH="1">
              <a:off x="11476762" y="0"/>
              <a:ext cx="640080" cy="6858000"/>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flipH="1">
              <a:off x="12020930" y="0"/>
              <a:ext cx="202718" cy="6858000"/>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7" name="Group 16"/>
          <p:cNvGrpSpPr/>
          <p:nvPr/>
        </p:nvGrpSpPr>
        <p:grpSpPr>
          <a:xfrm flipV="1">
            <a:off x="0" y="6144768"/>
            <a:ext cx="12188825" cy="713232"/>
            <a:chOff x="0" y="0"/>
            <a:chExt cx="12188825" cy="713232"/>
          </a:xfrm>
        </p:grpSpPr>
        <p:sp>
          <p:nvSpPr>
            <p:cNvPr id="18" name="Rectangle 17"/>
            <p:cNvSpPr/>
            <p:nvPr/>
          </p:nvSpPr>
          <p:spPr>
            <a:xfrm flipV="1">
              <a:off x="0" y="73152"/>
              <a:ext cx="12188825" cy="640080"/>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295400" y="1188720"/>
            <a:ext cx="9601200" cy="2514600"/>
          </a:xfrm>
        </p:spPr>
        <p:txBody>
          <a:bodyPr anchor="b">
            <a:noAutofit/>
          </a:bodyPr>
          <a:lstStyle>
            <a:lvl1pPr algn="ctr">
              <a:defRPr sz="6000"/>
            </a:lvl1pPr>
          </a:lstStyle>
          <a:p>
            <a:r>
              <a:rPr lang="en-US" smtClean="0"/>
              <a:t>Click to edit Master title style</a:t>
            </a:r>
            <a:endParaRPr/>
          </a:p>
        </p:txBody>
      </p:sp>
      <p:sp>
        <p:nvSpPr>
          <p:cNvPr id="3" name="Subtitle 2"/>
          <p:cNvSpPr>
            <a:spLocks noGrp="1"/>
          </p:cNvSpPr>
          <p:nvPr>
            <p:ph type="subTitle" idx="1"/>
          </p:nvPr>
        </p:nvSpPr>
        <p:spPr>
          <a:xfrm>
            <a:off x="1295400" y="3749040"/>
            <a:ext cx="9601200" cy="914400"/>
          </a:xfrm>
        </p:spPr>
        <p:txBody>
          <a:bodyPr>
            <a:normAutofit/>
          </a:bodyPr>
          <a:lstStyle>
            <a:lvl1pPr marL="0" indent="0" algn="ctr">
              <a:spcBef>
                <a:spcPts val="0"/>
              </a:spcBef>
              <a:buNone/>
              <a:defRPr sz="24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flipV="1">
            <a:off x="0" y="6309360"/>
            <a:ext cx="12188825"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1" name="Group 10"/>
          <p:cNvGrpSpPr/>
          <p:nvPr/>
        </p:nvGrpSpPr>
        <p:grpSpPr>
          <a:xfrm>
            <a:off x="16736" y="0"/>
            <a:ext cx="12188825" cy="548640"/>
            <a:chOff x="0" y="0"/>
            <a:chExt cx="12188825" cy="713232"/>
          </a:xfrm>
        </p:grpSpPr>
        <p:sp>
          <p:nvSpPr>
            <p:cNvPr id="12" name="Rectangle 11"/>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
        <p:nvSpPr>
          <p:cNvPr id="2" name="Title 1"/>
          <p:cNvSpPr>
            <a:spLocks noGrp="1"/>
          </p:cNvSpPr>
          <p:nvPr>
            <p:ph type="title"/>
          </p:nvPr>
        </p:nvSpPr>
        <p:spPr>
          <a:xfrm>
            <a:off x="1295400" y="1188720"/>
            <a:ext cx="9601200" cy="2514600"/>
          </a:xfrm>
        </p:spPr>
        <p:txBody>
          <a:bodyPr anchor="b">
            <a:normAutofit/>
          </a:bodyPr>
          <a:lstStyle>
            <a:lvl1pPr algn="ctr">
              <a:defRPr sz="5400" b="0">
                <a:solidFill>
                  <a:schemeClr val="tx1">
                    <a:lumMod val="75000"/>
                  </a:schemeClr>
                </a:solidFill>
              </a:defRPr>
            </a:lvl1pPr>
          </a:lstStyle>
          <a:p>
            <a:r>
              <a:rPr lang="en-US" smtClean="0"/>
              <a:t>Click to edit Master title style</a:t>
            </a:r>
            <a:endParaRPr/>
          </a:p>
        </p:txBody>
      </p:sp>
      <p:sp>
        <p:nvSpPr>
          <p:cNvPr id="3" name="Text Placeholder 2"/>
          <p:cNvSpPr>
            <a:spLocks noGrp="1"/>
          </p:cNvSpPr>
          <p:nvPr>
            <p:ph type="body" idx="1"/>
          </p:nvPr>
        </p:nvSpPr>
        <p:spPr>
          <a:xfrm>
            <a:off x="1295400" y="3749040"/>
            <a:ext cx="9601200" cy="9144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341120" y="1673352"/>
            <a:ext cx="4572000" cy="4343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78880" y="1673352"/>
            <a:ext cx="4572000" cy="4343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D06EF73-9DB8-4763-865F-2F88181A4732}" type="slidenum">
              <a:rPr/>
              <a:t>‹#›</a:t>
            </a:fld>
            <a:endParaRPr/>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341120" y="1600200"/>
            <a:ext cx="4572000" cy="758952"/>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1120" y="2441448"/>
            <a:ext cx="4572000" cy="358444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78880" y="1600200"/>
            <a:ext cx="4572000" cy="758952"/>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8880" y="2441448"/>
            <a:ext cx="4572000" cy="358444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0" y="0"/>
            <a:ext cx="12188825"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8138160" y="1828800"/>
            <a:ext cx="3657600" cy="2286000"/>
          </a:xfrm>
        </p:spPr>
        <p:txBody>
          <a:bodyPr anchor="b">
            <a:normAutofit/>
          </a:bodyPr>
          <a:lstStyle>
            <a:lvl1pPr>
              <a:defRPr sz="3400" b="0"/>
            </a:lvl1pPr>
          </a:lstStyle>
          <a:p>
            <a:r>
              <a:rPr lang="en-US" smtClean="0"/>
              <a:t>Click to edit Master title style</a:t>
            </a:r>
            <a:endParaRPr/>
          </a:p>
        </p:txBody>
      </p:sp>
      <p:sp>
        <p:nvSpPr>
          <p:cNvPr id="3" name="Content Placeholder 2"/>
          <p:cNvSpPr>
            <a:spLocks noGrp="1"/>
          </p:cNvSpPr>
          <p:nvPr>
            <p:ph idx="1"/>
          </p:nvPr>
        </p:nvSpPr>
        <p:spPr>
          <a:xfrm>
            <a:off x="548640" y="1005840"/>
            <a:ext cx="7223760" cy="49377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138160" y="4206240"/>
            <a:ext cx="3657600" cy="164592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38160" y="1828800"/>
            <a:ext cx="3657600" cy="2286000"/>
          </a:xfrm>
        </p:spPr>
        <p:txBody>
          <a:bodyPr anchor="b">
            <a:normAutofit/>
          </a:bodyPr>
          <a:lstStyle>
            <a:lvl1pPr>
              <a:defRPr sz="3400" b="0"/>
            </a:lvl1pPr>
          </a:lstStyle>
          <a:p>
            <a:r>
              <a:rPr lang="en-US" smtClean="0"/>
              <a:t>Click to edit Master title style</a:t>
            </a:r>
            <a:endParaRPr/>
          </a:p>
        </p:txBody>
      </p:sp>
      <p:sp>
        <p:nvSpPr>
          <p:cNvPr id="3" name="Picture Placeholder 2"/>
          <p:cNvSpPr>
            <a:spLocks noGrp="1"/>
          </p:cNvSpPr>
          <p:nvPr>
            <p:ph type="pic" idx="1"/>
          </p:nvPr>
        </p:nvSpPr>
        <p:spPr>
          <a:xfrm>
            <a:off x="548640" y="548640"/>
            <a:ext cx="6675120" cy="5760720"/>
          </a:xfrm>
          <a:noFill/>
        </p:spPr>
        <p:txBody>
          <a:bodyPr/>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138160" y="4206240"/>
            <a:ext cx="3657600" cy="164592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grpSp>
        <p:nvGrpSpPr>
          <p:cNvPr id="8" name="Group 7"/>
          <p:cNvGrpSpPr/>
          <p:nvPr/>
        </p:nvGrpSpPr>
        <p:grpSpPr>
          <a:xfrm>
            <a:off x="0" y="0"/>
            <a:ext cx="7772400"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1" name="Group 10"/>
          <p:cNvGrpSpPr/>
          <p:nvPr/>
        </p:nvGrpSpPr>
        <p:grpSpPr>
          <a:xfrm flipV="1">
            <a:off x="0" y="6309360"/>
            <a:ext cx="7772400" cy="548640"/>
            <a:chOff x="0" y="0"/>
            <a:chExt cx="12188825" cy="713232"/>
          </a:xfrm>
        </p:grpSpPr>
        <p:sp>
          <p:nvSpPr>
            <p:cNvPr id="12" name="Rectangle 11"/>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4" name="Group 13"/>
          <p:cNvGrpSpPr/>
          <p:nvPr/>
        </p:nvGrpSpPr>
        <p:grpSpPr>
          <a:xfrm rot="5400000" flipV="1">
            <a:off x="-3154680" y="3154680"/>
            <a:ext cx="6858000" cy="548640"/>
            <a:chOff x="0" y="0"/>
            <a:chExt cx="12188825" cy="713232"/>
          </a:xfrm>
        </p:grpSpPr>
        <p:sp>
          <p:nvSpPr>
            <p:cNvPr id="15" name="Rectangle 14"/>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7" name="Group 16"/>
          <p:cNvGrpSpPr/>
          <p:nvPr/>
        </p:nvGrpSpPr>
        <p:grpSpPr>
          <a:xfrm rot="16200000" flipH="1" flipV="1">
            <a:off x="4069079" y="3154681"/>
            <a:ext cx="6858000" cy="548640"/>
            <a:chOff x="0" y="0"/>
            <a:chExt cx="12188825" cy="713232"/>
          </a:xfrm>
        </p:grpSpPr>
        <p:sp>
          <p:nvSpPr>
            <p:cNvPr id="18" name="Rectangle 17"/>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bwMode="auto">
          <a:xfrm flipV="1">
            <a:off x="0" y="6309360"/>
            <a:ext cx="12188825" cy="548640"/>
            <a:chOff x="0" y="0"/>
            <a:chExt cx="12188825" cy="713232"/>
          </a:xfrm>
        </p:grpSpPr>
        <p:sp>
          <p:nvSpPr>
            <p:cNvPr id="9" name="Rectangle 8"/>
            <p:cNvSpPr/>
            <p:nvPr/>
          </p:nvSpPr>
          <p:spPr bwMode="auto">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bwMode="auto">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341120" y="438912"/>
            <a:ext cx="9509760" cy="1088136"/>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341120" y="1673352"/>
            <a:ext cx="95097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875776" y="6391656"/>
            <a:ext cx="960120" cy="237744"/>
          </a:xfrm>
          <a:prstGeom prst="rect">
            <a:avLst/>
          </a:prstGeom>
        </p:spPr>
        <p:txBody>
          <a:bodyPr vert="horz" lIns="91440" tIns="45720" rIns="91440" bIns="45720" rtlCol="0" anchor="ctr"/>
          <a:lstStyle>
            <a:lvl1pPr algn="r">
              <a:defRPr sz="800">
                <a:solidFill>
                  <a:schemeClr val="tx1"/>
                </a:solidFill>
              </a:defRPr>
            </a:lvl1pPr>
          </a:lstStyle>
          <a:p>
            <a:endParaRPr/>
          </a:p>
        </p:txBody>
      </p:sp>
      <p:sp>
        <p:nvSpPr>
          <p:cNvPr id="5" name="Footer Placeholder 4"/>
          <p:cNvSpPr>
            <a:spLocks noGrp="1"/>
          </p:cNvSpPr>
          <p:nvPr>
            <p:ph type="ftr" sz="quarter" idx="3"/>
          </p:nvPr>
        </p:nvSpPr>
        <p:spPr>
          <a:xfrm>
            <a:off x="1341120" y="6391656"/>
            <a:ext cx="7159752" cy="237744"/>
          </a:xfrm>
          <a:prstGeom prst="rect">
            <a:avLst/>
          </a:prstGeom>
        </p:spPr>
        <p:txBody>
          <a:bodyPr vert="horz" lIns="91440" tIns="45720" rIns="91440" bIns="45720" rtlCol="0" anchor="ctr"/>
          <a:lstStyle>
            <a:lvl1pPr algn="l">
              <a:defRPr sz="800" cap="all" baseline="0">
                <a:solidFill>
                  <a:schemeClr val="tx1"/>
                </a:solidFill>
              </a:defRPr>
            </a:lvl1pPr>
          </a:lstStyle>
          <a:p>
            <a:endParaRPr/>
          </a:p>
        </p:txBody>
      </p:sp>
      <p:sp>
        <p:nvSpPr>
          <p:cNvPr id="6" name="Slide Number Placeholder 5"/>
          <p:cNvSpPr>
            <a:spLocks noGrp="1"/>
          </p:cNvSpPr>
          <p:nvPr>
            <p:ph type="sldNum" sz="quarter" idx="4"/>
          </p:nvPr>
        </p:nvSpPr>
        <p:spPr>
          <a:xfrm>
            <a:off x="10210800" y="6391656"/>
            <a:ext cx="640080" cy="237744"/>
          </a:xfrm>
          <a:prstGeom prst="rect">
            <a:avLst/>
          </a:prstGeom>
        </p:spPr>
        <p:txBody>
          <a:bodyPr vert="horz" lIns="91440" tIns="45720" rIns="91440" bIns="45720" rtlCol="0" anchor="ctr"/>
          <a:lstStyle>
            <a:lvl1pPr algn="r">
              <a:defRPr sz="800">
                <a:solidFill>
                  <a:schemeClr val="tx1"/>
                </a:solidFill>
              </a:defRPr>
            </a:lvl1pPr>
          </a:lstStyle>
          <a:p>
            <a:fld id="{CA8D9AD5-F248-4919-864A-CFD76CC027D6}" type="slidenum">
              <a:rPr/>
              <a:pPr/>
              <a:t>‹#›</a:t>
            </a:fld>
            <a:endParaRPr/>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marL="0" indent="0" algn="l" defTabSz="914400" rtl="0" eaLnBrk="1" latinLnBrk="0" hangingPunct="1">
        <a:lnSpc>
          <a:spcPct val="90000"/>
        </a:lnSpc>
        <a:spcBef>
          <a:spcPct val="0"/>
        </a:spcBef>
        <a:buFont typeface="Arial" pitchFamily="34" charset="0"/>
        <a:buNone/>
        <a:defRPr sz="3400" kern="1200">
          <a:solidFill>
            <a:schemeClr val="tx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3840" userDrawn="1">
          <p15:clr>
            <a:srgbClr val="F26B43"/>
          </p15:clr>
        </p15:guide>
        <p15:guide id="5"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40938" y="851670"/>
            <a:ext cx="6701051" cy="1015663"/>
          </a:xfrm>
          <a:prstGeom prst="rect">
            <a:avLst/>
          </a:prstGeom>
          <a:noFill/>
        </p:spPr>
        <p:txBody>
          <a:bodyPr wrap="square" rtlCol="0">
            <a:spAutoFit/>
          </a:bodyPr>
          <a:lstStyle/>
          <a:p>
            <a:pPr algn="ctr"/>
            <a:r>
              <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TRƯỜNG ĐẠI HỌC KHOA HỌC TỰ NHIÊN</a:t>
            </a:r>
          </a:p>
          <a:p>
            <a:pPr algn="ctr"/>
            <a:r>
              <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KHOA CÔNG NGHỆ THÔNG </a:t>
            </a:r>
            <a:r>
              <a:rPr lang="en-US" sz="2000" smtClean="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TIN</a:t>
            </a:r>
          </a:p>
          <a:p>
            <a:pPr algn="ctr"/>
            <a:r>
              <a:rPr lang="en-US" sz="2000" smtClean="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LỚP CỬ NHÂN TÀI NĂNG 2012</a:t>
            </a:r>
            <a:endPar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1883102" y="2382593"/>
            <a:ext cx="8523027" cy="1323439"/>
          </a:xfrm>
          <a:prstGeom prst="rect">
            <a:avLst/>
          </a:prstGeom>
          <a:noFill/>
        </p:spPr>
        <p:txBody>
          <a:bodyPr wrap="square" rtlCol="0">
            <a:spAutoFit/>
          </a:bodyPr>
          <a:lstStyle/>
          <a:p>
            <a:pPr algn="ctr"/>
            <a:r>
              <a:rPr lang="en-US" sz="4000" b="1" smtClean="0">
                <a:solidFill>
                  <a:srgbClr val="0000FF"/>
                </a:solidFill>
                <a:latin typeface="Times New Roman" panose="02020603050405020304" pitchFamily="18" charset="0"/>
                <a:cs typeface="Times New Roman" panose="02020603050405020304" pitchFamily="18" charset="0"/>
              </a:rPr>
              <a:t>MẠNG XÃ HỘI CHIA SẺ ĐỊA ĐIỂM TRÊN THIẾT BỊ ANDROID </a:t>
            </a:r>
            <a:endParaRPr lang="en-US" sz="4000" b="1">
              <a:solidFill>
                <a:srgbClr val="0000FF"/>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7336150" y="4221290"/>
            <a:ext cx="3069979" cy="1754326"/>
          </a:xfrm>
          <a:prstGeom prst="rect">
            <a:avLst/>
          </a:prstGeom>
          <a:noFill/>
        </p:spPr>
        <p:txBody>
          <a:bodyPr wrap="square" rtlCol="0">
            <a:spAutoFit/>
          </a:bodyPr>
          <a:lstStyle/>
          <a:p>
            <a:r>
              <a:rPr lang="en-US" smtClean="0">
                <a:latin typeface="Times New Roman" panose="02020603050405020304" pitchFamily="18" charset="0"/>
                <a:cs typeface="Times New Roman" panose="02020603050405020304" pitchFamily="18" charset="0"/>
              </a:rPr>
              <a:t>Sinh viên thực hiện:</a:t>
            </a:r>
          </a:p>
          <a:p>
            <a:r>
              <a:rPr lang="en-US" smtClean="0">
                <a:latin typeface="Times New Roman" panose="02020603050405020304" pitchFamily="18" charset="0"/>
                <a:cs typeface="Times New Roman" panose="02020603050405020304" pitchFamily="18" charset="0"/>
              </a:rPr>
              <a:t>1212264 – Hoàng Văn Ngọc</a:t>
            </a:r>
          </a:p>
          <a:p>
            <a:r>
              <a:rPr lang="en-US" smtClean="0">
                <a:latin typeface="Times New Roman" panose="02020603050405020304" pitchFamily="18" charset="0"/>
                <a:cs typeface="Times New Roman" panose="02020603050405020304" pitchFamily="18" charset="0"/>
              </a:rPr>
              <a:t>1212501 – Nguyễn Văn Tường </a:t>
            </a:r>
          </a:p>
          <a:p>
            <a:endParaRPr lang="en-US">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Giáo viên hướng dẫn:</a:t>
            </a:r>
          </a:p>
          <a:p>
            <a:r>
              <a:rPr lang="en-US" smtClean="0">
                <a:latin typeface="Times New Roman" panose="02020603050405020304" pitchFamily="18" charset="0"/>
                <a:cs typeface="Times New Roman" panose="02020603050405020304" pitchFamily="18" charset="0"/>
              </a:rPr>
              <a:t>TS. Đinh Bá Tiến</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5426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2</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Nội dung:</a:t>
            </a:r>
          </a:p>
          <a:p>
            <a:endParaRPr lang="en-US">
              <a:solidFill>
                <a:srgbClr val="0000FF"/>
              </a:solidFill>
            </a:endParaRPr>
          </a:p>
        </p:txBody>
      </p:sp>
      <p:sp>
        <p:nvSpPr>
          <p:cNvPr id="7" name="TextBox 6"/>
          <p:cNvSpPr txBox="1"/>
          <p:nvPr/>
        </p:nvSpPr>
        <p:spPr>
          <a:xfrm>
            <a:off x="2807714" y="2127600"/>
            <a:ext cx="8043166" cy="1938992"/>
          </a:xfrm>
          <a:prstGeom prst="rect">
            <a:avLst/>
          </a:prstGeom>
          <a:noFill/>
        </p:spPr>
        <p:txBody>
          <a:bodyPr wrap="square" rtlCol="0">
            <a:spAutoFit/>
          </a:bodyPr>
          <a:lstStyle/>
          <a:p>
            <a:pPr marL="342900" indent="-342900">
              <a:buFont typeface="+mj-lt"/>
              <a:buAutoNum type="arabicPeriod"/>
            </a:pPr>
            <a:r>
              <a:rPr lang="en-US" sz="3000" b="1" smtClean="0">
                <a:latin typeface="Times New Roman" panose="02020603050405020304" pitchFamily="18" charset="0"/>
                <a:cs typeface="Times New Roman" panose="02020603050405020304" pitchFamily="18" charset="0"/>
              </a:rPr>
              <a:t>Giới thiệu đề tài.</a:t>
            </a:r>
            <a:endParaRPr lang="en-US" sz="3000"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Xây dựng ứng dụng.</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Các vấn đề khó khăn và giải pháp.</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Demo.</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13745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3</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Nội dung:</a:t>
            </a:r>
          </a:p>
          <a:p>
            <a:endParaRPr lang="en-US">
              <a:solidFill>
                <a:srgbClr val="0000FF"/>
              </a:solidFill>
            </a:endParaRPr>
          </a:p>
        </p:txBody>
      </p:sp>
      <p:sp>
        <p:nvSpPr>
          <p:cNvPr id="7" name="TextBox 6"/>
          <p:cNvSpPr txBox="1"/>
          <p:nvPr/>
        </p:nvSpPr>
        <p:spPr>
          <a:xfrm>
            <a:off x="2807714" y="2127600"/>
            <a:ext cx="8043166" cy="1938992"/>
          </a:xfrm>
          <a:prstGeom prst="rect">
            <a:avLst/>
          </a:prstGeom>
          <a:noFill/>
        </p:spPr>
        <p:txBody>
          <a:bodyPr wrap="square" rtlCol="0">
            <a:spAutoFit/>
          </a:bodyPr>
          <a:lstStyle/>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Giới thiệu đề tài.</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b="1" smtClean="0">
                <a:latin typeface="Times New Roman" panose="02020603050405020304" pitchFamily="18" charset="0"/>
                <a:cs typeface="Times New Roman" panose="02020603050405020304" pitchFamily="18" charset="0"/>
              </a:rPr>
              <a:t>Xây dựng ứng dụng.</a:t>
            </a:r>
            <a:endParaRPr lang="en-US" sz="3000"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Các vấn đề khó khăn và giải pháp.</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Demo.</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82940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4</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Nội dung:</a:t>
            </a:r>
          </a:p>
          <a:p>
            <a:endParaRPr lang="en-US">
              <a:solidFill>
                <a:srgbClr val="0000FF"/>
              </a:solidFill>
            </a:endParaRPr>
          </a:p>
        </p:txBody>
      </p:sp>
      <p:sp>
        <p:nvSpPr>
          <p:cNvPr id="7" name="TextBox 6"/>
          <p:cNvSpPr txBox="1"/>
          <p:nvPr/>
        </p:nvSpPr>
        <p:spPr>
          <a:xfrm>
            <a:off x="2807714" y="2127600"/>
            <a:ext cx="8043166" cy="1938992"/>
          </a:xfrm>
          <a:prstGeom prst="rect">
            <a:avLst/>
          </a:prstGeom>
          <a:noFill/>
        </p:spPr>
        <p:txBody>
          <a:bodyPr wrap="square" rtlCol="0">
            <a:spAutoFit/>
          </a:bodyPr>
          <a:lstStyle/>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Giới thiệu đề tài.</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Xây dựng ứng dụng.</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b="1" smtClean="0">
                <a:latin typeface="Times New Roman" panose="02020603050405020304" pitchFamily="18" charset="0"/>
                <a:cs typeface="Times New Roman" panose="02020603050405020304" pitchFamily="18" charset="0"/>
              </a:rPr>
              <a:t>Các vấn đề khó khăn và giải pháp.</a:t>
            </a:r>
            <a:endParaRPr lang="en-US" sz="3000"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Demo.</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469782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5</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Nội dung:</a:t>
            </a:r>
          </a:p>
          <a:p>
            <a:endParaRPr lang="en-US">
              <a:solidFill>
                <a:srgbClr val="0000FF"/>
              </a:solidFill>
            </a:endParaRPr>
          </a:p>
        </p:txBody>
      </p:sp>
      <p:sp>
        <p:nvSpPr>
          <p:cNvPr id="7" name="TextBox 6"/>
          <p:cNvSpPr txBox="1"/>
          <p:nvPr/>
        </p:nvSpPr>
        <p:spPr>
          <a:xfrm>
            <a:off x="2807714" y="2127600"/>
            <a:ext cx="8043166" cy="1938992"/>
          </a:xfrm>
          <a:prstGeom prst="rect">
            <a:avLst/>
          </a:prstGeom>
          <a:noFill/>
        </p:spPr>
        <p:txBody>
          <a:bodyPr wrap="square" rtlCol="0">
            <a:spAutoFit/>
          </a:bodyPr>
          <a:lstStyle/>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Giới thiệu đề tài.</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Xây dựng ứng dụng.</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Các vấn đề khó khăn và giải pháp.</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b="1" smtClean="0">
                <a:latin typeface="Times New Roman" panose="02020603050405020304" pitchFamily="18" charset="0"/>
                <a:cs typeface="Times New Roman" panose="02020603050405020304" pitchFamily="18" charset="0"/>
              </a:rPr>
              <a:t>Demo.</a:t>
            </a:r>
            <a:endParaRPr lang="en-US" sz="3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525498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6</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Tài liệu tham khảo:</a:t>
            </a:r>
          </a:p>
          <a:p>
            <a:endParaRPr lang="en-US">
              <a:solidFill>
                <a:srgbClr val="0000FF"/>
              </a:solidFill>
            </a:endParaRPr>
          </a:p>
        </p:txBody>
      </p:sp>
    </p:spTree>
    <p:extLst>
      <p:ext uri="{BB962C8B-B14F-4D97-AF65-F5344CB8AC3E}">
        <p14:creationId xmlns:p14="http://schemas.microsoft.com/office/powerpoint/2010/main" val="386427724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7</a:t>
            </a:fld>
            <a:endParaRPr lang="en-US"/>
          </a:p>
        </p:txBody>
      </p:sp>
      <p:sp>
        <p:nvSpPr>
          <p:cNvPr id="3" name="Title 2"/>
          <p:cNvSpPr>
            <a:spLocks noGrp="1"/>
          </p:cNvSpPr>
          <p:nvPr>
            <p:ph type="title"/>
          </p:nvPr>
        </p:nvSpPr>
        <p:spPr/>
        <p:txBody>
          <a:bodyPr/>
          <a:lstStyle/>
          <a:p>
            <a:r>
              <a:rPr lang="en-US" smtClean="0"/>
              <a:t>Thanks you here</a:t>
            </a:r>
            <a:br>
              <a:rPr lang="en-US" smtClean="0"/>
            </a:br>
            <a:endParaRPr lang="en-US"/>
          </a:p>
        </p:txBody>
      </p:sp>
    </p:spTree>
    <p:extLst>
      <p:ext uri="{BB962C8B-B14F-4D97-AF65-F5344CB8AC3E}">
        <p14:creationId xmlns:p14="http://schemas.microsoft.com/office/powerpoint/2010/main" val="290977578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Sheer Green 16x9">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Sheer Green">
      <a:dk1>
        <a:srgbClr val="404040"/>
      </a:dk1>
      <a:lt1>
        <a:sysClr val="window" lastClr="FFFFFF"/>
      </a:lt1>
      <a:dk2>
        <a:srgbClr val="624D38"/>
      </a:dk2>
      <a:lt2>
        <a:srgbClr val="F2F2E2"/>
      </a:lt2>
      <a:accent1>
        <a:srgbClr val="72C23C"/>
      </a:accent1>
      <a:accent2>
        <a:srgbClr val="F4CC20"/>
      </a:accent2>
      <a:accent3>
        <a:srgbClr val="53B6BB"/>
      </a:accent3>
      <a:accent4>
        <a:srgbClr val="BA7CC0"/>
      </a:accent4>
      <a:accent5>
        <a:srgbClr val="ED635A"/>
      </a:accent5>
      <a:accent6>
        <a:srgbClr val="EE9B40"/>
      </a:accent6>
      <a:hlink>
        <a:srgbClr val="53B6BB"/>
      </a:hlink>
      <a:folHlink>
        <a:srgbClr val="B68DC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heer Green">
      <a:dk1>
        <a:srgbClr val="404040"/>
      </a:dk1>
      <a:lt1>
        <a:sysClr val="window" lastClr="FFFFFF"/>
      </a:lt1>
      <a:dk2>
        <a:srgbClr val="624D38"/>
      </a:dk2>
      <a:lt2>
        <a:srgbClr val="F2F2E2"/>
      </a:lt2>
      <a:accent1>
        <a:srgbClr val="72C23C"/>
      </a:accent1>
      <a:accent2>
        <a:srgbClr val="F4CC20"/>
      </a:accent2>
      <a:accent3>
        <a:srgbClr val="53B6BB"/>
      </a:accent3>
      <a:accent4>
        <a:srgbClr val="BA7CC0"/>
      </a:accent4>
      <a:accent5>
        <a:srgbClr val="ED635A"/>
      </a:accent5>
      <a:accent6>
        <a:srgbClr val="EE9B40"/>
      </a:accent6>
      <a:hlink>
        <a:srgbClr val="53B6BB"/>
      </a:hlink>
      <a:folHlink>
        <a:srgbClr val="B68DC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C5747AC-80AD-4ABE-94D9-19832B174F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Sheer green border design presentation (widescreen)</Template>
  <TotalTime>0</TotalTime>
  <Words>432</Words>
  <Application>Microsoft Office PowerPoint</Application>
  <PresentationFormat>Widescreen</PresentationFormat>
  <Paragraphs>57</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Times New Roman</vt:lpstr>
      <vt:lpstr>Sheer Green 16x9</vt:lpstr>
      <vt:lpstr>PowerPoint Presentation</vt:lpstr>
      <vt:lpstr>PowerPoint Presentation</vt:lpstr>
      <vt:lpstr>PowerPoint Presentation</vt:lpstr>
      <vt:lpstr>PowerPoint Presentation</vt:lpstr>
      <vt:lpstr>PowerPoint Presentation</vt:lpstr>
      <vt:lpstr>PowerPoint Presentation</vt:lpstr>
      <vt:lpstr>Thanks you here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2016-07-12T04:06:31Z</dcterms:created>
  <dcterms:modified xsi:type="dcterms:W3CDTF">2016-07-15T14:46:49Z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TC029208979991</vt:lpwstr>
  </property>
</Properties>
</file>