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72" r:id="rId3"/>
    <p:sldId id="265" r:id="rId4"/>
    <p:sldId id="266" r:id="rId5"/>
    <p:sldId id="268" r:id="rId6"/>
    <p:sldId id="270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39509408"/>
        <c:axId val="439512672"/>
      </c:barChart>
      <c:catAx>
        <c:axId val="43950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512672"/>
        <c:crosses val="autoZero"/>
        <c:auto val="1"/>
        <c:lblAlgn val="ctr"/>
        <c:lblOffset val="100"/>
        <c:noMultiLvlLbl val="0"/>
      </c:catAx>
      <c:valAx>
        <c:axId val="43951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5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32D51-AC3E-43AE-A6AC-3BB5DD522EB5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694AA63-509C-4A42-8532-64AC2D503108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5FE6F54A-793F-4D23-AEE4-0B66EFEF7537}" type="parTrans" cxnId="{6B022E57-08DD-45E3-840B-6A1D9FA4CD05}">
      <dgm:prSet/>
      <dgm:spPr/>
      <dgm:t>
        <a:bodyPr/>
        <a:lstStyle/>
        <a:p>
          <a:endParaRPr lang="en-US"/>
        </a:p>
      </dgm:t>
    </dgm:pt>
    <dgm:pt modelId="{31D65F67-FF5D-4DBF-B8F3-42F4954C4217}" type="sibTrans" cxnId="{6B022E57-08DD-45E3-840B-6A1D9FA4CD05}">
      <dgm:prSet/>
      <dgm:spPr/>
      <dgm:t>
        <a:bodyPr/>
        <a:lstStyle/>
        <a:p>
          <a:endParaRPr lang="en-US"/>
        </a:p>
      </dgm:t>
    </dgm:pt>
    <dgm:pt modelId="{9686F1BF-536B-47D1-8382-7914918E4475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7974D907-A946-4B07-9B14-E984EF358131}" type="parTrans" cxnId="{278F5898-2FEC-487A-BC63-96F95738EB85}">
      <dgm:prSet/>
      <dgm:spPr/>
      <dgm:t>
        <a:bodyPr/>
        <a:lstStyle/>
        <a:p>
          <a:endParaRPr lang="en-US"/>
        </a:p>
      </dgm:t>
    </dgm:pt>
    <dgm:pt modelId="{DF9CE341-EF0D-47D3-9D51-24517F7DC7E6}" type="sibTrans" cxnId="{278F5898-2FEC-487A-BC63-96F95738EB85}">
      <dgm:prSet/>
      <dgm:spPr/>
      <dgm:t>
        <a:bodyPr/>
        <a:lstStyle/>
        <a:p>
          <a:endParaRPr lang="en-US"/>
        </a:p>
      </dgm:t>
    </dgm:pt>
    <dgm:pt modelId="{BD1D151A-9BF5-4298-9A81-3358E9026F5E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BD71555C-B0A7-48F0-BA96-B0A60F95B7DD}" type="parTrans" cxnId="{21E48DC5-14D8-497A-AEE1-2903EC44ABBE}">
      <dgm:prSet/>
      <dgm:spPr/>
      <dgm:t>
        <a:bodyPr/>
        <a:lstStyle/>
        <a:p>
          <a:endParaRPr lang="en-US"/>
        </a:p>
      </dgm:t>
    </dgm:pt>
    <dgm:pt modelId="{560C5953-7705-4BB4-B630-463F6520C5CC}" type="sibTrans" cxnId="{21E48DC5-14D8-497A-AEE1-2903EC44ABBE}">
      <dgm:prSet/>
      <dgm:spPr/>
      <dgm:t>
        <a:bodyPr/>
        <a:lstStyle/>
        <a:p>
          <a:endParaRPr lang="en-US"/>
        </a:p>
      </dgm:t>
    </dgm:pt>
    <dgm:pt modelId="{1AEA4A1B-5A19-404A-B68A-B50FF8638DC4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9EA725A4-0818-4DC3-8903-F98A3F8822BE}" type="parTrans" cxnId="{7101D6EF-33D1-458F-906B-3DCC1A311E89}">
      <dgm:prSet/>
      <dgm:spPr/>
      <dgm:t>
        <a:bodyPr/>
        <a:lstStyle/>
        <a:p>
          <a:endParaRPr lang="en-US"/>
        </a:p>
      </dgm:t>
    </dgm:pt>
    <dgm:pt modelId="{17BFF7DA-457B-49D3-9BD9-89DE9293540C}" type="sibTrans" cxnId="{7101D6EF-33D1-458F-906B-3DCC1A311E89}">
      <dgm:prSet/>
      <dgm:spPr/>
      <dgm:t>
        <a:bodyPr/>
        <a:lstStyle/>
        <a:p>
          <a:endParaRPr lang="en-US"/>
        </a:p>
      </dgm:t>
    </dgm:pt>
    <dgm:pt modelId="{2964D020-594D-4B3F-A1F5-83A936D2CAC8}" type="pres">
      <dgm:prSet presAssocID="{69F32D51-AC3E-43AE-A6AC-3BB5DD522EB5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FE4485-F431-4155-9E60-660F03471BE3}" type="pres">
      <dgm:prSet presAssocID="{69F32D51-AC3E-43AE-A6AC-3BB5DD522EB5}" presName="arrow" presStyleLbl="bgShp" presStyleIdx="0" presStyleCnt="1"/>
      <dgm:spPr/>
    </dgm:pt>
    <dgm:pt modelId="{87C6A373-3038-4E44-9087-F2243A1EACEE}" type="pres">
      <dgm:prSet presAssocID="{69F32D51-AC3E-43AE-A6AC-3BB5DD522EB5}" presName="arrowDiagram4" presStyleCnt="0"/>
      <dgm:spPr/>
    </dgm:pt>
    <dgm:pt modelId="{B55B0671-8D15-4335-922A-B69443143D73}" type="pres">
      <dgm:prSet presAssocID="{7694AA63-509C-4A42-8532-64AC2D503108}" presName="bullet4a" presStyleLbl="node1" presStyleIdx="0" presStyleCnt="4"/>
      <dgm:spPr/>
    </dgm:pt>
    <dgm:pt modelId="{B2DB54D8-082E-482E-A3FA-DB8CBC303C0B}" type="pres">
      <dgm:prSet presAssocID="{7694AA63-509C-4A42-8532-64AC2D50310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311A-CA3F-4782-A499-D0E1A38755FC}" type="pres">
      <dgm:prSet presAssocID="{9686F1BF-536B-47D1-8382-7914918E4475}" presName="bullet4b" presStyleLbl="node1" presStyleIdx="1" presStyleCnt="4"/>
      <dgm:spPr/>
    </dgm:pt>
    <dgm:pt modelId="{F676EDF9-5FB4-4F01-B777-5AEB6F4D27DA}" type="pres">
      <dgm:prSet presAssocID="{9686F1BF-536B-47D1-8382-7914918E4475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8FD1C-90B9-4749-B537-6D817A256946}" type="pres">
      <dgm:prSet presAssocID="{BD1D151A-9BF5-4298-9A81-3358E9026F5E}" presName="bullet4c" presStyleLbl="node1" presStyleIdx="2" presStyleCnt="4"/>
      <dgm:spPr/>
    </dgm:pt>
    <dgm:pt modelId="{F10BBA50-8303-48E1-8334-5A442F36FF53}" type="pres">
      <dgm:prSet presAssocID="{BD1D151A-9BF5-4298-9A81-3358E9026F5E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28929-9FE5-42B7-8CED-15F35E96EE1C}" type="pres">
      <dgm:prSet presAssocID="{1AEA4A1B-5A19-404A-B68A-B50FF8638DC4}" presName="bullet4d" presStyleLbl="node1" presStyleIdx="3" presStyleCnt="4"/>
      <dgm:spPr/>
    </dgm:pt>
    <dgm:pt modelId="{8F02B3E5-ED56-463D-9A2B-8E6E57BDCB18}" type="pres">
      <dgm:prSet presAssocID="{1AEA4A1B-5A19-404A-B68A-B50FF8638DC4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C56D0-9E76-46DF-9BBE-9ACB54DE2294}" type="presOf" srcId="{69F32D51-AC3E-43AE-A6AC-3BB5DD522EB5}" destId="{2964D020-594D-4B3F-A1F5-83A936D2CAC8}" srcOrd="0" destOrd="0" presId="urn:microsoft.com/office/officeart/2005/8/layout/arrow2"/>
    <dgm:cxn modelId="{21E48DC5-14D8-497A-AEE1-2903EC44ABBE}" srcId="{69F32D51-AC3E-43AE-A6AC-3BB5DD522EB5}" destId="{BD1D151A-9BF5-4298-9A81-3358E9026F5E}" srcOrd="2" destOrd="0" parTransId="{BD71555C-B0A7-48F0-BA96-B0A60F95B7DD}" sibTransId="{560C5953-7705-4BB4-B630-463F6520C5CC}"/>
    <dgm:cxn modelId="{6B022E57-08DD-45E3-840B-6A1D9FA4CD05}" srcId="{69F32D51-AC3E-43AE-A6AC-3BB5DD522EB5}" destId="{7694AA63-509C-4A42-8532-64AC2D503108}" srcOrd="0" destOrd="0" parTransId="{5FE6F54A-793F-4D23-AEE4-0B66EFEF7537}" sibTransId="{31D65F67-FF5D-4DBF-B8F3-42F4954C4217}"/>
    <dgm:cxn modelId="{5D926C08-CFC3-4F12-8260-B4C565DD130D}" type="presOf" srcId="{9686F1BF-536B-47D1-8382-7914918E4475}" destId="{F676EDF9-5FB4-4F01-B777-5AEB6F4D27DA}" srcOrd="0" destOrd="0" presId="urn:microsoft.com/office/officeart/2005/8/layout/arrow2"/>
    <dgm:cxn modelId="{86710EC4-5162-420F-9321-10DBE502A812}" type="presOf" srcId="{1AEA4A1B-5A19-404A-B68A-B50FF8638DC4}" destId="{8F02B3E5-ED56-463D-9A2B-8E6E57BDCB18}" srcOrd="0" destOrd="0" presId="urn:microsoft.com/office/officeart/2005/8/layout/arrow2"/>
    <dgm:cxn modelId="{278F5898-2FEC-487A-BC63-96F95738EB85}" srcId="{69F32D51-AC3E-43AE-A6AC-3BB5DD522EB5}" destId="{9686F1BF-536B-47D1-8382-7914918E4475}" srcOrd="1" destOrd="0" parTransId="{7974D907-A946-4B07-9B14-E984EF358131}" sibTransId="{DF9CE341-EF0D-47D3-9D51-24517F7DC7E6}"/>
    <dgm:cxn modelId="{2949B31E-911F-4968-A78B-4AFC8307198F}" type="presOf" srcId="{7694AA63-509C-4A42-8532-64AC2D503108}" destId="{B2DB54D8-082E-482E-A3FA-DB8CBC303C0B}" srcOrd="0" destOrd="0" presId="urn:microsoft.com/office/officeart/2005/8/layout/arrow2"/>
    <dgm:cxn modelId="{7101D6EF-33D1-458F-906B-3DCC1A311E89}" srcId="{69F32D51-AC3E-43AE-A6AC-3BB5DD522EB5}" destId="{1AEA4A1B-5A19-404A-B68A-B50FF8638DC4}" srcOrd="3" destOrd="0" parTransId="{9EA725A4-0818-4DC3-8903-F98A3F8822BE}" sibTransId="{17BFF7DA-457B-49D3-9BD9-89DE9293540C}"/>
    <dgm:cxn modelId="{8A091E29-5D4F-461C-A779-A5E3235C1466}" type="presOf" srcId="{BD1D151A-9BF5-4298-9A81-3358E9026F5E}" destId="{F10BBA50-8303-48E1-8334-5A442F36FF53}" srcOrd="0" destOrd="0" presId="urn:microsoft.com/office/officeart/2005/8/layout/arrow2"/>
    <dgm:cxn modelId="{4075A56A-83EE-42AA-847C-7EDFC66F7A75}" type="presParOf" srcId="{2964D020-594D-4B3F-A1F5-83A936D2CAC8}" destId="{44FE4485-F431-4155-9E60-660F03471BE3}" srcOrd="0" destOrd="0" presId="urn:microsoft.com/office/officeart/2005/8/layout/arrow2"/>
    <dgm:cxn modelId="{6574440C-3452-428E-912F-D369A6749AF9}" type="presParOf" srcId="{2964D020-594D-4B3F-A1F5-83A936D2CAC8}" destId="{87C6A373-3038-4E44-9087-F2243A1EACEE}" srcOrd="1" destOrd="0" presId="urn:microsoft.com/office/officeart/2005/8/layout/arrow2"/>
    <dgm:cxn modelId="{4A83B3D2-FB8E-456A-8795-D83A8D931AB6}" type="presParOf" srcId="{87C6A373-3038-4E44-9087-F2243A1EACEE}" destId="{B55B0671-8D15-4335-922A-B69443143D73}" srcOrd="0" destOrd="0" presId="urn:microsoft.com/office/officeart/2005/8/layout/arrow2"/>
    <dgm:cxn modelId="{B8F55D29-EAEB-42BA-9AEE-5F1428FB0DEC}" type="presParOf" srcId="{87C6A373-3038-4E44-9087-F2243A1EACEE}" destId="{B2DB54D8-082E-482E-A3FA-DB8CBC303C0B}" srcOrd="1" destOrd="0" presId="urn:microsoft.com/office/officeart/2005/8/layout/arrow2"/>
    <dgm:cxn modelId="{C83031FC-D5CC-4CCC-842D-D9675C02EABB}" type="presParOf" srcId="{87C6A373-3038-4E44-9087-F2243A1EACEE}" destId="{C260311A-CA3F-4782-A499-D0E1A38755FC}" srcOrd="2" destOrd="0" presId="urn:microsoft.com/office/officeart/2005/8/layout/arrow2"/>
    <dgm:cxn modelId="{2B8AEA39-DDE9-4B06-AB15-31E34286DAAF}" type="presParOf" srcId="{87C6A373-3038-4E44-9087-F2243A1EACEE}" destId="{F676EDF9-5FB4-4F01-B777-5AEB6F4D27DA}" srcOrd="3" destOrd="0" presId="urn:microsoft.com/office/officeart/2005/8/layout/arrow2"/>
    <dgm:cxn modelId="{BC0B591F-02DB-4B7D-8A43-1374487A01E1}" type="presParOf" srcId="{87C6A373-3038-4E44-9087-F2243A1EACEE}" destId="{1D68FD1C-90B9-4749-B537-6D817A256946}" srcOrd="4" destOrd="0" presId="urn:microsoft.com/office/officeart/2005/8/layout/arrow2"/>
    <dgm:cxn modelId="{841B45CA-47D6-4F14-9B2C-724C86D84DB1}" type="presParOf" srcId="{87C6A373-3038-4E44-9087-F2243A1EACEE}" destId="{F10BBA50-8303-48E1-8334-5A442F36FF53}" srcOrd="5" destOrd="0" presId="urn:microsoft.com/office/officeart/2005/8/layout/arrow2"/>
    <dgm:cxn modelId="{C47A67C2-E4BF-4848-9584-00E18270C7E8}" type="presParOf" srcId="{87C6A373-3038-4E44-9087-F2243A1EACEE}" destId="{6EC28929-9FE5-42B7-8CED-15F35E96EE1C}" srcOrd="6" destOrd="0" presId="urn:microsoft.com/office/officeart/2005/8/layout/arrow2"/>
    <dgm:cxn modelId="{CE43B055-909A-477F-AA02-F850783531C0}" type="presParOf" srcId="{87C6A373-3038-4E44-9087-F2243A1EACEE}" destId="{8F02B3E5-ED56-463D-9A2B-8E6E57BDCB1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E4485-F431-4155-9E60-660F03471BE3}">
      <dsp:nvSpPr>
        <dsp:cNvPr id="0" name=""/>
        <dsp:cNvSpPr/>
      </dsp:nvSpPr>
      <dsp:spPr>
        <a:xfrm>
          <a:off x="1279842" y="0"/>
          <a:ext cx="6949440" cy="43434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5B0671-8D15-4335-922A-B69443143D73}">
      <dsp:nvSpPr>
        <dsp:cNvPr id="0" name=""/>
        <dsp:cNvSpPr/>
      </dsp:nvSpPr>
      <dsp:spPr>
        <a:xfrm>
          <a:off x="1964362" y="3229752"/>
          <a:ext cx="159837" cy="159837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DB54D8-082E-482E-A3FA-DB8CBC303C0B}">
      <dsp:nvSpPr>
        <dsp:cNvPr id="0" name=""/>
        <dsp:cNvSpPr/>
      </dsp:nvSpPr>
      <dsp:spPr>
        <a:xfrm>
          <a:off x="2044280" y="3309670"/>
          <a:ext cx="1188354" cy="103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1 Title</a:t>
          </a:r>
          <a:endParaRPr lang="en-US" sz="3200" kern="1200" dirty="0"/>
        </a:p>
      </dsp:txBody>
      <dsp:txXfrm>
        <a:off x="2044280" y="3309670"/>
        <a:ext cx="1188354" cy="1033729"/>
      </dsp:txXfrm>
    </dsp:sp>
    <dsp:sp modelId="{C260311A-CA3F-4782-A499-D0E1A38755FC}">
      <dsp:nvSpPr>
        <dsp:cNvPr id="0" name=""/>
        <dsp:cNvSpPr/>
      </dsp:nvSpPr>
      <dsp:spPr>
        <a:xfrm>
          <a:off x="3093646" y="2219477"/>
          <a:ext cx="277977" cy="277977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76EDF9-5FB4-4F01-B777-5AEB6F4D27DA}">
      <dsp:nvSpPr>
        <dsp:cNvPr id="0" name=""/>
        <dsp:cNvSpPr/>
      </dsp:nvSpPr>
      <dsp:spPr>
        <a:xfrm>
          <a:off x="3232635" y="2358466"/>
          <a:ext cx="1459382" cy="1984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2 Title</a:t>
          </a:r>
          <a:endParaRPr lang="en-US" sz="3200" kern="1200" dirty="0"/>
        </a:p>
      </dsp:txBody>
      <dsp:txXfrm>
        <a:off x="3232635" y="2358466"/>
        <a:ext cx="1459382" cy="1984933"/>
      </dsp:txXfrm>
    </dsp:sp>
    <dsp:sp modelId="{1D68FD1C-90B9-4749-B537-6D817A256946}">
      <dsp:nvSpPr>
        <dsp:cNvPr id="0" name=""/>
        <dsp:cNvSpPr/>
      </dsp:nvSpPr>
      <dsp:spPr>
        <a:xfrm>
          <a:off x="4535655" y="1475018"/>
          <a:ext cx="368320" cy="368320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0BBA50-8303-48E1-8334-5A442F36FF53}">
      <dsp:nvSpPr>
        <dsp:cNvPr id="0" name=""/>
        <dsp:cNvSpPr/>
      </dsp:nvSpPr>
      <dsp:spPr>
        <a:xfrm>
          <a:off x="4719815" y="1659178"/>
          <a:ext cx="1459382" cy="268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6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3 Title</a:t>
          </a:r>
          <a:endParaRPr lang="en-US" sz="3200" kern="1200" dirty="0"/>
        </a:p>
      </dsp:txBody>
      <dsp:txXfrm>
        <a:off x="4719815" y="1659178"/>
        <a:ext cx="1459382" cy="2684221"/>
      </dsp:txXfrm>
    </dsp:sp>
    <dsp:sp modelId="{6EC28929-9FE5-42B7-8CED-15F35E96EE1C}">
      <dsp:nvSpPr>
        <dsp:cNvPr id="0" name=""/>
        <dsp:cNvSpPr/>
      </dsp:nvSpPr>
      <dsp:spPr>
        <a:xfrm>
          <a:off x="6106228" y="982477"/>
          <a:ext cx="493410" cy="493410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02B3E5-ED56-463D-9A2B-8E6E57BDCB18}">
      <dsp:nvSpPr>
        <dsp:cNvPr id="0" name=""/>
        <dsp:cNvSpPr/>
      </dsp:nvSpPr>
      <dsp:spPr>
        <a:xfrm>
          <a:off x="6352933" y="1229182"/>
          <a:ext cx="1459382" cy="311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48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4 Title</a:t>
          </a:r>
          <a:endParaRPr lang="en-US" sz="3200" kern="1200" dirty="0"/>
        </a:p>
      </dsp:txBody>
      <dsp:txXfrm>
        <a:off x="6352933" y="1229182"/>
        <a:ext cx="1459382" cy="311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12/07/2016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12/07/2016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12/07/2016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12/07/2016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12/07/2016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your first bullet point here</a:t>
            </a:r>
          </a:p>
          <a:p>
            <a:r>
              <a:rPr lang="en-US" smtClean="0"/>
              <a:t>Add your second bullet point here</a:t>
            </a:r>
          </a:p>
          <a:p>
            <a:r>
              <a:rPr lang="en-US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58015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7308161"/>
              </p:ext>
            </p:extLst>
          </p:nvPr>
        </p:nvGraphicFramePr>
        <p:xfrm>
          <a:off x="6278563" y="1673225"/>
          <a:ext cx="4572000" cy="20371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</a:tblGrid>
              <a:tr h="5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6" name="Content Placeholder 5" descr="Upward Arr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416630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84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Sheer Green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2016-07-12T04:06:31Z</dcterms:created>
  <dcterms:modified xsi:type="dcterms:W3CDTF">2016-07-12T04:27:57Z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