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7159-40E7-495A-B42C-DAD9F889234B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9072-6198-49FA-86D4-BFB79D3E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7159-40E7-495A-B42C-DAD9F889234B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9072-6198-49FA-86D4-BFB79D3E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6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7159-40E7-495A-B42C-DAD9F889234B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9072-6198-49FA-86D4-BFB79D3E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6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7159-40E7-495A-B42C-DAD9F889234B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9072-6198-49FA-86D4-BFB79D3E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7159-40E7-495A-B42C-DAD9F889234B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9072-6198-49FA-86D4-BFB79D3E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6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7159-40E7-495A-B42C-DAD9F889234B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9072-6198-49FA-86D4-BFB79D3E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7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7159-40E7-495A-B42C-DAD9F889234B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9072-6198-49FA-86D4-BFB79D3E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3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7159-40E7-495A-B42C-DAD9F889234B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9072-6198-49FA-86D4-BFB79D3E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7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7159-40E7-495A-B42C-DAD9F889234B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9072-6198-49FA-86D4-BFB79D3E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6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7159-40E7-495A-B42C-DAD9F889234B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9072-6198-49FA-86D4-BFB79D3E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7159-40E7-495A-B42C-DAD9F889234B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9072-6198-49FA-86D4-BFB79D3E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7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E7159-40E7-495A-B42C-DAD9F889234B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99072-6198-49FA-86D4-BFB79D3E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2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Testing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3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</dc:title>
  <dc:creator>Huy Yi Vong</dc:creator>
  <cp:lastModifiedBy>Huy Yi Vong</cp:lastModifiedBy>
  <cp:revision>1</cp:revision>
  <dcterms:created xsi:type="dcterms:W3CDTF">2017-07-11T18:33:57Z</dcterms:created>
  <dcterms:modified xsi:type="dcterms:W3CDTF">2017-07-11T18:34:08Z</dcterms:modified>
</cp:coreProperties>
</file>