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3C12F-35EA-05D9-DAB0-25761C6A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AEB87B-B537-EFCE-A5AF-3648ED75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6E72B-4E27-C2B4-0685-0479DA55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53BB-B0BB-076C-8564-CE8A65FE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8EF49-E28C-9EF0-8639-62B283BA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560C5-EB84-51DA-5C3E-AEB6EFFA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BC4FDB-C0F3-3FC0-9B1B-E0BD6634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8D67-38BB-03F2-4781-A29E5FBF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77F4C-D78C-AF77-4EC3-2A9E10F0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93B95-264C-28C6-5230-09964467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CAEE85-35E2-2A0F-3A7A-D05EA153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B48815-0A8B-ED43-570B-C904D7AF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28536-02F8-3DFC-88BA-A80747E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CBEE8-DDE1-87A2-BA6D-2882D52A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52A3-3D89-DAB3-1DE0-A9ABB6CD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3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D03CD-A865-0250-6712-9C3ACC9F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614E7-F8CF-3393-A5EF-8FBEF76A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10314-75FC-D767-6129-1D5B4EA9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80B78-2834-C779-295B-3B526C8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4B2DF-AA9A-3649-867A-6007D3F8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F4861-D2C6-63A4-82D1-EC9E89C8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E9C84-9624-19FA-D781-7E75CB17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6A82A-9A4E-F4A5-5503-73ABA1F4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321E1-E2C4-C9C1-2548-B53F24C8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E66DE-8AF8-3A55-A16B-3626FFA4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A7A3A-6842-E3F6-BB41-BBEA81FA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BC0C02-B1F1-31B8-2B91-FC0242A9F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72B666-4BA9-4786-92DB-47C6415B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E5013-1A95-FE4A-FD37-20D4DAA4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153BA-F20E-FF35-BFBD-FB251A1B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072D8E-BA08-3C3B-6A87-F0C103B4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32BE1-A225-B40B-8D78-2FC7D356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A0E4D-8393-0AED-D4FF-45DBD311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B9C197-948A-3BC6-A27D-1CDA9F6A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F0F94A-AA28-9228-ED58-A80F27EAF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7DCA5C-B696-D329-6885-DD4F9A4C9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4B470A-B4A9-F145-560D-2521AC14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868A6B-6208-4509-D27B-BB16842F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BB237B-7942-2CE7-6D6D-B1758942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B271A-7396-70B4-FCF2-58CC3E1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6933C-1449-74FF-D87E-74DD199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6DBD-51B1-AEA8-D683-7E213D2B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7FEE72-43C1-FDDD-94A8-B8DD2C6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E642B3-ABCB-80BD-A059-2BC17EC8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7B1CCB-FC21-CDD3-8F74-9862CD16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6F5B18-0322-4866-5ABF-D33C456F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3AC67-A04B-2504-BA19-C3D2078D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AC43B-F8A6-A316-04EF-A0716347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799A7A-C8CC-FDDF-77A5-2863DD91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D55658-A75B-E576-C4A2-D466D709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7CB72-587A-192F-453F-A7ED7A6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D7432-7CD1-B07F-736E-162FB254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28AAA-37D0-1683-4640-A609C5F5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EEFDE5-3B98-5729-6704-8E861D8E7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95579-AB21-186E-EE91-063A28C0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D7EDC-70A5-9748-8E3A-3B81E8C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71263E-9C40-4506-41FF-243DFA23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DFB07-9C8E-02AC-6FD6-9EAFB7F7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0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6C74D9-B05D-A81F-A8A7-49D944C7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7D81A-BB1D-1B57-5CC1-C29A3FD6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A6B13-BB3D-85CA-9129-2069791FB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4AF2-1C10-41C0-B091-0E1CABD95A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E356E-1557-B901-AF4C-E1EB9CD9E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98596-0177-AF63-FE40-566F9B66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3F8C-C436-44E4-8936-D5CA851B64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92AA43EB-1B61-1450-A042-5FEB2857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75" y="574225"/>
            <a:ext cx="7307288" cy="567417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F180F5B-5C3E-54BB-A0B5-E892CAB1313F}"/>
              </a:ext>
            </a:extLst>
          </p:cNvPr>
          <p:cNvCxnSpPr>
            <a:cxnSpLocks/>
          </p:cNvCxnSpPr>
          <p:nvPr/>
        </p:nvCxnSpPr>
        <p:spPr>
          <a:xfrm>
            <a:off x="3858936" y="5228526"/>
            <a:ext cx="5125673" cy="0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19DBA52-5379-A452-328B-11E884316954}"/>
              </a:ext>
            </a:extLst>
          </p:cNvPr>
          <p:cNvCxnSpPr/>
          <p:nvPr/>
        </p:nvCxnSpPr>
        <p:spPr>
          <a:xfrm>
            <a:off x="7231310" y="3900881"/>
            <a:ext cx="1073791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0EDB977-544A-F9E3-CFED-F21D844B567D}"/>
              </a:ext>
            </a:extLst>
          </p:cNvPr>
          <p:cNvCxnSpPr>
            <a:cxnSpLocks/>
          </p:cNvCxnSpPr>
          <p:nvPr/>
        </p:nvCxnSpPr>
        <p:spPr>
          <a:xfrm>
            <a:off x="8305101" y="2994870"/>
            <a:ext cx="0" cy="906011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6398668-61A8-2B4D-43E8-8AF76ED3C5CE}"/>
              </a:ext>
            </a:extLst>
          </p:cNvPr>
          <p:cNvCxnSpPr>
            <a:cxnSpLocks/>
          </p:cNvCxnSpPr>
          <p:nvPr/>
        </p:nvCxnSpPr>
        <p:spPr>
          <a:xfrm>
            <a:off x="4792019" y="4506955"/>
            <a:ext cx="887328" cy="794692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92FA384-0061-64E4-340E-D80856C86552}"/>
              </a:ext>
            </a:extLst>
          </p:cNvPr>
          <p:cNvSpPr txBox="1"/>
          <p:nvPr/>
        </p:nvSpPr>
        <p:spPr>
          <a:xfrm>
            <a:off x="8305101" y="3618625"/>
            <a:ext cx="79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Slope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1052B5-66C2-6F9E-13C6-4706325A47FE}"/>
              </a:ext>
            </a:extLst>
          </p:cNvPr>
          <p:cNvSpPr txBox="1"/>
          <p:nvPr/>
        </p:nvSpPr>
        <p:spPr>
          <a:xfrm>
            <a:off x="7399982" y="4783693"/>
            <a:ext cx="96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73CC9CF-C076-738E-E2CE-DBE029218175}"/>
              </a:ext>
            </a:extLst>
          </p:cNvPr>
          <p:cNvSpPr txBox="1"/>
          <p:nvPr/>
        </p:nvSpPr>
        <p:spPr>
          <a:xfrm>
            <a:off x="3796139" y="4114947"/>
            <a:ext cx="1379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Activation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FAD8DD6-ECB0-23AD-AD65-35F6BF463F40}"/>
              </a:ext>
            </a:extLst>
          </p:cNvPr>
          <p:cNvCxnSpPr>
            <a:cxnSpLocks/>
          </p:cNvCxnSpPr>
          <p:nvPr/>
        </p:nvCxnSpPr>
        <p:spPr>
          <a:xfrm>
            <a:off x="5679347" y="5286656"/>
            <a:ext cx="0" cy="1661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 Hülsen Henrike (50HzT DDA)</dc:creator>
  <cp:lastModifiedBy>von Hülsen Henrike (50HzT DDA)</cp:lastModifiedBy>
  <cp:revision>1</cp:revision>
  <dcterms:created xsi:type="dcterms:W3CDTF">2024-05-14T14:23:56Z</dcterms:created>
  <dcterms:modified xsi:type="dcterms:W3CDTF">2024-05-14T15:35:05Z</dcterms:modified>
</cp:coreProperties>
</file>