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50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879322-8DC4-59BC-6125-71C007060C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BEEC9B8-12C9-A2C6-2E0D-6AB3353824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9A62A5-945B-26B7-83E3-9935E3377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B8F7-BE06-49C4-857D-406E993CA0EC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C8BA5F-097C-CCDE-87AB-C6385FA8A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CE2661-8EFF-7351-BBEB-CA7660D3C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BA1E7-14A6-4E69-BFBC-931715B0A40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90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F38D21-71AE-8DAD-80F0-16F8C0EC1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887D1FD-6640-10D5-4EAD-2601B75877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A860B0-4779-16C0-D330-B6B2ABCDC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B8F7-BE06-49C4-857D-406E993CA0EC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9CE61C-3B58-2D5E-FB47-E7550EE2C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F25F81-621E-9EEA-57BE-68915AD0F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BA1E7-14A6-4E69-BFBC-931715B0A40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167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D9F8795-14EA-8235-5D77-52D6274D5D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951C3B7-D9F3-C731-51C7-9006EC150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B78EC1-A1B7-00FA-BB67-2B821F2E0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B8F7-BE06-49C4-857D-406E993CA0EC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127854-76AF-0538-6349-DB142A03B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5AF2D7-D0DF-1C31-47C4-F110B0631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BA1E7-14A6-4E69-BFBC-931715B0A40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193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4CDDBD-57F2-135C-4E6B-1B17A8F4C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F1BD24-2B32-D98E-6DEE-44D2CC4B0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3F1BCC-98F8-F3B0-C8CB-83ABF9164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B8F7-BE06-49C4-857D-406E993CA0EC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85A7EB-E792-05FE-33BD-D66C93386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3C1937-5483-B931-DBCC-6CE8B8B54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BA1E7-14A6-4E69-BFBC-931715B0A40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333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731610-5175-C63C-998D-B10E824D6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550E098-D4D6-9A2D-0D40-5339ED396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48EDF6-8160-411C-05D1-CDA9A58DC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B8F7-BE06-49C4-857D-406E993CA0EC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4E13AD-55E8-E5C9-18C9-C579E1BC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07C22A-C50C-3E2E-FB8F-B389DA692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BA1E7-14A6-4E69-BFBC-931715B0A40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51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3EFACE-93C2-77D9-8A22-D2E644BFB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BE43F0-0F96-4BD1-6850-6BB29D5ED5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E011182-47E0-8BFC-A4B5-7B00E83E4B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90C1AE8-0EEF-D5BF-0238-4E9CA413C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B8F7-BE06-49C4-857D-406E993CA0EC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302C485-6E55-19E8-DF2B-C6829CB52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79306EA-EFF9-F0AB-94EA-979EA9BC6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BA1E7-14A6-4E69-BFBC-931715B0A40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87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4A5A79-5E19-589B-ECD4-5C0A1A09D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A29724C-ACF2-3CAD-EED7-AD546B396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887FD32-8B10-84A5-CA08-887B155DE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3282263-C449-2F64-70F6-18BE339E77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C44F593-DE3F-9391-15EE-2E6EAFDE0A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43698B2-5BAF-20FA-2227-AF403EDBC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B8F7-BE06-49C4-857D-406E993CA0EC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5F6D580-DE17-7CAF-2BEE-77A0457C2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35B5D40-F4F1-7077-8620-AE7ADA4E0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BA1E7-14A6-4E69-BFBC-931715B0A40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21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A04A5C-B6AF-FB2B-51D6-F9BC6389E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E693F2E-557B-8246-A934-FEF379EC0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B8F7-BE06-49C4-857D-406E993CA0EC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87BC76A-047A-5CE4-3DCC-8990D2754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9C03F47-0666-7617-964A-E5E7DCF3E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BA1E7-14A6-4E69-BFBC-931715B0A40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51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3878759-E635-FD1A-363C-FAB7AF32C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B8F7-BE06-49C4-857D-406E993CA0EC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2B785B6-3179-9757-7D02-7AA4CB816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D379DBE-82C7-7BE8-C51A-E30E1B571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BA1E7-14A6-4E69-BFBC-931715B0A40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824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938F35-D1CA-C66F-95FE-814B8AE5E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7721A1-63F2-A311-D6EF-AD08E2B18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9013357-635A-0A8F-54DA-712CA3094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691F318-183E-B48B-B902-1D4A9304E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B8F7-BE06-49C4-857D-406E993CA0EC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4174AF9-74CF-349B-D864-51B9724E5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F39CAE4-7754-B999-BBE3-3B0A68222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BA1E7-14A6-4E69-BFBC-931715B0A40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988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5DEFC9-6701-5A07-E532-919561B66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4FEAB82-91AA-A24C-F74A-4BC6A194E3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7FF6030-98D1-612E-8FAD-F16B70CA3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6EFD878-1B83-D9CA-EF29-40B9BE93F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B8F7-BE06-49C4-857D-406E993CA0EC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99B532D-69BB-D365-46F0-0CDD575E7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94787E1-2E83-CE20-1154-50982401F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BA1E7-14A6-4E69-BFBC-931715B0A40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98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6450FB5-AFC9-1237-C36B-A221E697B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62F50A-09D0-BD9C-01EB-21BE02249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1CD81B-3656-F895-81F4-40835D4BCD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CB8F7-BE06-49C4-857D-406E993CA0EC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480975-30A2-98FD-9CD2-93F3DF3730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721CED-FD14-B6DE-5BED-1F85490C07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BA1E7-14A6-4E69-BFBC-931715B0A40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2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Schrift, Screenshot, Reihe enthält.&#10;&#10;Automatisch generierte Beschreibung">
            <a:extLst>
              <a:ext uri="{FF2B5EF4-FFF2-40B4-BE49-F238E27FC236}">
                <a16:creationId xmlns:a16="http://schemas.microsoft.com/office/drawing/2014/main" id="{CAE03B70-AD89-A715-0318-27468FBE7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6622"/>
            <a:ext cx="3231481" cy="2833157"/>
          </a:xfrm>
          <a:prstGeom prst="rect">
            <a:avLst/>
          </a:prstGeom>
        </p:spPr>
      </p:pic>
      <p:pic>
        <p:nvPicPr>
          <p:cNvPr id="7" name="Grafik 6" descr="Ein Bild, das Text, Screenshot, Diagramm, Schrift enthält.&#10;&#10;Automatisch generierte Beschreibung">
            <a:extLst>
              <a:ext uri="{FF2B5EF4-FFF2-40B4-BE49-F238E27FC236}">
                <a16:creationId xmlns:a16="http://schemas.microsoft.com/office/drawing/2014/main" id="{1D5ABA3A-6A26-75A6-55D5-55AA034565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301" y="1905689"/>
            <a:ext cx="3142262" cy="2834089"/>
          </a:xfrm>
          <a:prstGeom prst="rect">
            <a:avLst/>
          </a:prstGeom>
        </p:spPr>
      </p:pic>
      <p:pic>
        <p:nvPicPr>
          <p:cNvPr id="9" name="Grafik 8" descr="Ein Bild, das Text, Screenshot, Schrift, Reihe enthält.&#10;&#10;Automatisch generierte Beschreibung">
            <a:extLst>
              <a:ext uri="{FF2B5EF4-FFF2-40B4-BE49-F238E27FC236}">
                <a16:creationId xmlns:a16="http://schemas.microsoft.com/office/drawing/2014/main" id="{F87193A4-A692-7935-269A-39B071E20C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0841" y="1905689"/>
            <a:ext cx="3403109" cy="2833157"/>
          </a:xfrm>
          <a:prstGeom prst="rect">
            <a:avLst/>
          </a:prstGeom>
        </p:spPr>
      </p:pic>
      <p:pic>
        <p:nvPicPr>
          <p:cNvPr id="12" name="Grafik 11" descr="Ein Bild, das Text, Diagramm, Reihe, Schrift enthält.&#10;&#10;Automatisch generierte Beschreibung">
            <a:extLst>
              <a:ext uri="{FF2B5EF4-FFF2-40B4-BE49-F238E27FC236}">
                <a16:creationId xmlns:a16="http://schemas.microsoft.com/office/drawing/2014/main" id="{00F7281F-3464-C778-EF2A-0972181A44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761" y="1933205"/>
            <a:ext cx="3142262" cy="2779058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05BF2E5B-90EA-2443-1F90-56D4E6E3A63E}"/>
              </a:ext>
            </a:extLst>
          </p:cNvPr>
          <p:cNvSpPr txBox="1"/>
          <p:nvPr/>
        </p:nvSpPr>
        <p:spPr>
          <a:xfrm>
            <a:off x="3355598" y="2721114"/>
            <a:ext cx="4613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=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D8D2E93-0725-92A4-63FB-E72B1275C2DB}"/>
              </a:ext>
            </a:extLst>
          </p:cNvPr>
          <p:cNvSpPr txBox="1"/>
          <p:nvPr/>
        </p:nvSpPr>
        <p:spPr>
          <a:xfrm>
            <a:off x="7068023" y="2721114"/>
            <a:ext cx="4613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-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03DB8094-E3A2-4DD4-1A52-7B5A1D915791}"/>
              </a:ext>
            </a:extLst>
          </p:cNvPr>
          <p:cNvSpPr txBox="1"/>
          <p:nvPr/>
        </p:nvSpPr>
        <p:spPr>
          <a:xfrm>
            <a:off x="10615563" y="2721114"/>
            <a:ext cx="4613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-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C60B6AA0-28EC-0FAE-7A1C-2E41A7B74A49}"/>
              </a:ext>
            </a:extLst>
          </p:cNvPr>
          <p:cNvSpPr txBox="1"/>
          <p:nvPr/>
        </p:nvSpPr>
        <p:spPr>
          <a:xfrm>
            <a:off x="536895" y="1536357"/>
            <a:ext cx="2600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Deviation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A4376186-6492-53D5-FAC9-8ED3D6476432}"/>
              </a:ext>
            </a:extLst>
          </p:cNvPr>
          <p:cNvSpPr txBox="1"/>
          <p:nvPr/>
        </p:nvSpPr>
        <p:spPr>
          <a:xfrm>
            <a:off x="4437776" y="1536357"/>
            <a:ext cx="2550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Generation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A9FF6F83-07A5-2355-8D28-01DD43CB7470}"/>
              </a:ext>
            </a:extLst>
          </p:cNvPr>
          <p:cNvSpPr txBox="1"/>
          <p:nvPr/>
        </p:nvSpPr>
        <p:spPr>
          <a:xfrm>
            <a:off x="7944374" y="1536357"/>
            <a:ext cx="2550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Schedule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4DDEEB19-A586-EEAF-CA62-789CA53E47D2}"/>
              </a:ext>
            </a:extLst>
          </p:cNvPr>
          <p:cNvSpPr txBox="1"/>
          <p:nvPr/>
        </p:nvSpPr>
        <p:spPr>
          <a:xfrm>
            <a:off x="11655105" y="1536357"/>
            <a:ext cx="27688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mFRR</a:t>
            </a:r>
          </a:p>
        </p:txBody>
      </p:sp>
    </p:spTree>
    <p:extLst>
      <p:ext uri="{BB962C8B-B14F-4D97-AF65-F5344CB8AC3E}">
        <p14:creationId xmlns:p14="http://schemas.microsoft.com/office/powerpoint/2010/main" val="4292541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Breitbild</PresentationFormat>
  <Paragraphs>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>Elia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von Hülsen Henrike (50HzT DDA)</dc:creator>
  <cp:lastModifiedBy>von Hülsen Henrike (50HzT DDA)</cp:lastModifiedBy>
  <cp:revision>1</cp:revision>
  <dcterms:created xsi:type="dcterms:W3CDTF">2024-05-14T13:47:35Z</dcterms:created>
  <dcterms:modified xsi:type="dcterms:W3CDTF">2024-05-14T13:56:13Z</dcterms:modified>
</cp:coreProperties>
</file>