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B7A61-0844-59C5-BF1A-915A1A0D8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66862F-F3DD-DDDC-8718-91FE34225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D60469-2BD8-4F93-B6C5-3F513A22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B1C-766E-4BF3-8745-97C2FF68823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10DEE2-B47D-FDCD-7A80-DAE0AB41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37B2F0-B760-11D5-B932-3A732190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F44-48F2-4379-84B7-FFDA12E11B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2DB694-A460-EA4E-5F85-06CF8A13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30786F-8A87-4FC4-9061-1874B2C8E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AB07AC-5473-A0D0-552F-EB1A592B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B1C-766E-4BF3-8745-97C2FF68823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9BC0DF-716B-1884-AA49-689E0BC2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9464E3-25CA-E1B8-B862-2A1DCFE4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F44-48F2-4379-84B7-FFDA12E11B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9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A2FB5C7-D8CD-11F8-EA51-2380E8C49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F4DA74-0B73-809E-2ED8-1C053A89D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F8F0B3-7362-2CA7-18F5-88145FC0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B1C-766E-4BF3-8745-97C2FF68823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1580B2-75B8-0347-2BCE-74FD753D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4DA132-A753-DA56-5205-DD7C6E33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F44-48F2-4379-84B7-FFDA12E11B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8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F6F0F-FE56-6FCC-B9B9-493E3595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A83348-7FB3-AC3C-4BDE-FC56555DC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26B997-0120-EDEB-ABFC-0622E3E2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B1C-766E-4BF3-8745-97C2FF68823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C1148B-EB04-1599-BA26-82424D47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4BB4DE-B504-0C21-BD19-03CDEFE1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F44-48F2-4379-84B7-FFDA12E11B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CF017-BFFF-B36A-407A-18DE3416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A84194-5484-960B-613E-D616114D6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A5FEEE-685E-A48C-E639-A6FCC903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B1C-766E-4BF3-8745-97C2FF68823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05B789-AFE5-01DF-C39A-3C2DF0D0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4A5EC8-9C6F-755B-7387-7CFE5506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F44-48F2-4379-84B7-FFDA12E11B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5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E5C49-F473-D9A3-F7C3-00247DF6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40F001-C0B1-0AC2-9B20-B90937E0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1FD776-FCB7-F23B-213F-11FCEAAF7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E09D66-7AE9-F8B6-2163-888AEB8B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B1C-766E-4BF3-8745-97C2FF68823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E62D3F-BA43-F1A2-21EF-7DC8B9A5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69A5BC-B016-3E34-8D73-54B618A4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F44-48F2-4379-84B7-FFDA12E11B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0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02715-82FC-99DD-E830-00755B3B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A69EC5-28E9-8F3D-0F39-AF2A63917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3DB287-8D5C-16A2-F8A6-2E08F1095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BBDCCC-0649-A0D5-7F05-39F5A0DCE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593A77-7370-2453-6694-3F58E3AF6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D5C95F-E0EF-7A3F-25EC-073B5C11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B1C-766E-4BF3-8745-97C2FF68823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2F14C0-A06F-778C-BC5E-E8C8B5FB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00A06F-A4B0-03B6-800E-334C0AE2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F44-48F2-4379-84B7-FFDA12E11B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4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4A4FC7-E3E3-D935-828F-099119C6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51AC52-8EB0-04A1-859F-281BFD81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B1C-766E-4BF3-8745-97C2FF68823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935DCB-D9E9-9BB7-28DF-4DE98B7D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80BD01-8B78-1683-C74F-709830F7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F44-48F2-4379-84B7-FFDA12E11B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9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E171613-E15A-719A-9736-D1B543D2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B1C-766E-4BF3-8745-97C2FF68823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3DC52C-1D3A-3E41-31C0-C16C8195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8C1CBE-E839-FECF-75EC-4D9B74E8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F44-48F2-4379-84B7-FFDA12E11B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6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5B68C-106D-A333-315C-042AEFDCE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9419E5-603E-2296-B7B7-F9FBAB3C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E12244-664D-6443-5FDA-93BB8AAD9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01419C-FC80-B13D-9112-8C953805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B1C-766E-4BF3-8745-97C2FF68823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BCF34B-2966-4CD2-A74C-73B34B79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44BE09-45FE-0389-26AF-295839CA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F44-48F2-4379-84B7-FFDA12E11B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5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93220-AFA2-C0A1-E437-E7B7C87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BCF7C3-0C27-9B3C-6127-90104946E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05FAB5-E99D-9322-7576-54A22155E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4E1270-E034-B6E4-CC1E-40DD3832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B1C-766E-4BF3-8745-97C2FF68823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330300-26B0-C884-7A12-9F350031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E1C534-9458-A6D6-384E-F37C1D05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F44-48F2-4379-84B7-FFDA12E11B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5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59AAB7-88B1-F136-E783-099E7944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54C937-35E8-6BB4-5831-441C17C43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EA423E-19AB-B227-C44F-29568FBA8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5EB1C-766E-4BF3-8745-97C2FF68823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958D9E-A2F4-C3DE-60E3-9F732E4C4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5EBD9-2D0E-0DDC-7F33-CF38AEF38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35F44-48F2-4379-84B7-FFDA12E11B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ext, Schrift, Screenshot, Diagramm enthält.&#10;&#10;Automatisch generierte Beschreibung">
            <a:extLst>
              <a:ext uri="{FF2B5EF4-FFF2-40B4-BE49-F238E27FC236}">
                <a16:creationId xmlns:a16="http://schemas.microsoft.com/office/drawing/2014/main" id="{EE8DCA39-1F32-FB49-7CE2-9A033866C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78" y="358219"/>
            <a:ext cx="9204043" cy="634495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B8AC990D-EFCE-1597-5C08-D286D48EA389}"/>
              </a:ext>
            </a:extLst>
          </p:cNvPr>
          <p:cNvSpPr txBox="1"/>
          <p:nvPr/>
        </p:nvSpPr>
        <p:spPr>
          <a:xfrm>
            <a:off x="3241607" y="4954952"/>
            <a:ext cx="234052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Participants get paid if they generate less than scheduled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F2B69B2A-4783-A1A0-ACE9-D831F5729BD9}"/>
              </a:ext>
            </a:extLst>
          </p:cNvPr>
          <p:cNvSpPr/>
          <p:nvPr/>
        </p:nvSpPr>
        <p:spPr>
          <a:xfrm rot="12052636">
            <a:off x="2560379" y="4802697"/>
            <a:ext cx="785091" cy="304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34C30DD-D15A-BA33-9907-E0685ED64CD2}"/>
              </a:ext>
            </a:extLst>
          </p:cNvPr>
          <p:cNvSpPr txBox="1"/>
          <p:nvPr/>
        </p:nvSpPr>
        <p:spPr>
          <a:xfrm>
            <a:off x="6896835" y="5140899"/>
            <a:ext cx="190321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Not enough generation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4799513B-CC00-4805-FA5B-C31FE7F80DB0}"/>
              </a:ext>
            </a:extLst>
          </p:cNvPr>
          <p:cNvSpPr/>
          <p:nvPr/>
        </p:nvSpPr>
        <p:spPr>
          <a:xfrm rot="11202967">
            <a:off x="6153515" y="5074134"/>
            <a:ext cx="785091" cy="304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E04DD5E-3A14-F43F-8A1F-53F48D5ED573}"/>
              </a:ext>
            </a:extLst>
          </p:cNvPr>
          <p:cNvSpPr txBox="1"/>
          <p:nvPr/>
        </p:nvSpPr>
        <p:spPr>
          <a:xfrm>
            <a:off x="3174495" y="1182931"/>
            <a:ext cx="178339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Too much generation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21863627-9877-F5DB-E8DD-5A908BD67CDA}"/>
              </a:ext>
            </a:extLst>
          </p:cNvPr>
          <p:cNvSpPr/>
          <p:nvPr/>
        </p:nvSpPr>
        <p:spPr>
          <a:xfrm rot="8283501">
            <a:off x="2560379" y="1505694"/>
            <a:ext cx="785091" cy="304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F4A746F-A197-3EBB-18B8-69784C3509A8}"/>
              </a:ext>
            </a:extLst>
          </p:cNvPr>
          <p:cNvSpPr txBox="1"/>
          <p:nvPr/>
        </p:nvSpPr>
        <p:spPr>
          <a:xfrm>
            <a:off x="6953718" y="965936"/>
            <a:ext cx="244195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Participants get paid if they generate more than scheduled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C91E3E02-90F3-CC8B-DD0C-CDFD86E4E4A8}"/>
              </a:ext>
            </a:extLst>
          </p:cNvPr>
          <p:cNvSpPr/>
          <p:nvPr/>
        </p:nvSpPr>
        <p:spPr>
          <a:xfrm rot="10085376">
            <a:off x="6212768" y="1184565"/>
            <a:ext cx="785091" cy="304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1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Elia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von Hülsen Henrike (50HzT DDA)</dc:creator>
  <cp:lastModifiedBy>von Hülsen Henrike (50HzT DDA)</cp:lastModifiedBy>
  <cp:revision>1</cp:revision>
  <dcterms:created xsi:type="dcterms:W3CDTF">2024-05-14T08:34:28Z</dcterms:created>
  <dcterms:modified xsi:type="dcterms:W3CDTF">2024-05-14T13:22:10Z</dcterms:modified>
</cp:coreProperties>
</file>