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1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0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67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9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3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9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92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3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53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5159-9ADC-2848-9612-B5F1FCBFE51E}" type="datetimeFigureOut">
              <a:rPr lang="es-ES" smtClean="0"/>
              <a:t>19/06/12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A347-F723-0947-8B85-E008A762EF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2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echa abajo 20"/>
          <p:cNvSpPr/>
          <p:nvPr/>
        </p:nvSpPr>
        <p:spPr>
          <a:xfrm rot="17983815">
            <a:off x="2846475" y="1619252"/>
            <a:ext cx="230225" cy="3167328"/>
          </a:xfrm>
          <a:prstGeom prst="downArrow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Captura de pantalla 2012-06-19 a las 18.0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41" y="4836820"/>
            <a:ext cx="917283" cy="860544"/>
          </a:xfrm>
          <a:prstGeom prst="rect">
            <a:avLst/>
          </a:prstGeom>
        </p:spPr>
      </p:pic>
      <p:pic>
        <p:nvPicPr>
          <p:cNvPr id="4" name="Imagen 3" descr="Captura de pantalla 2012-06-19 a las 18.03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25" y="1103293"/>
            <a:ext cx="1332542" cy="1801747"/>
          </a:xfrm>
          <a:prstGeom prst="rect">
            <a:avLst/>
          </a:prstGeom>
        </p:spPr>
      </p:pic>
      <p:pic>
        <p:nvPicPr>
          <p:cNvPr id="5" name="Imagen 4" descr="Captura de pantalla 2012-06-19 a las 18.03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1" y="3670022"/>
            <a:ext cx="1714500" cy="2425700"/>
          </a:xfrm>
          <a:prstGeom prst="rect">
            <a:avLst/>
          </a:prstGeom>
        </p:spPr>
      </p:pic>
      <p:pic>
        <p:nvPicPr>
          <p:cNvPr id="6" name="Imagen 5" descr="Captura de pantalla 2012-06-19 a las 18.03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7" y="3670022"/>
            <a:ext cx="1765300" cy="25019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86182" y="200532"/>
            <a:ext cx="7322627" cy="60679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07427" y="338128"/>
            <a:ext cx="336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System:</a:t>
            </a:r>
          </a:p>
          <a:p>
            <a:r>
              <a:rPr lang="es-ES" dirty="0" smtClean="0"/>
              <a:t>&gt;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./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</a:rPr>
              <a:t>coevolution.sh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</a:rPr>
              <a:t>file.pdb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</a:rPr>
              <a:t>ChainID</a:t>
            </a:r>
            <a:endParaRPr lang="es-E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Imagen 8" descr="Captura de pantalla 2012-06-19 a las 18.06.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52" y="3991733"/>
            <a:ext cx="890522" cy="84508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374665" y="440589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System:</a:t>
            </a:r>
          </a:p>
          <a:p>
            <a:r>
              <a:rPr lang="es-ES" dirty="0" smtClean="0"/>
              <a:t>&gt;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output</a:t>
            </a:r>
            <a:endParaRPr lang="es-E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1370276" y="3059965"/>
            <a:ext cx="5011814" cy="193105"/>
          </a:xfrm>
          <a:prstGeom prst="rightArrow">
            <a:avLst>
              <a:gd name="adj1" fmla="val 50000"/>
              <a:gd name="adj2" fmla="val 2384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Llamada con línea 1 13"/>
          <p:cNvSpPr/>
          <p:nvPr/>
        </p:nvSpPr>
        <p:spPr>
          <a:xfrm>
            <a:off x="1370275" y="2792591"/>
            <a:ext cx="776011" cy="311936"/>
          </a:xfrm>
          <a:prstGeom prst="borderCallout1">
            <a:avLst>
              <a:gd name="adj1" fmla="val -2679"/>
              <a:gd name="adj2" fmla="val 33776"/>
              <a:gd name="adj3" fmla="val -310511"/>
              <a:gd name="adj4" fmla="val 309256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337129" y="2742655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Launch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41812" y="3140993"/>
            <a:ext cx="1834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System:</a:t>
            </a:r>
          </a:p>
          <a:p>
            <a:r>
              <a:rPr lang="es-ES" sz="1400" dirty="0" smtClean="0"/>
              <a:t>&gt;</a:t>
            </a:r>
            <a:r>
              <a:rPr lang="es-ES" sz="1400" dirty="0" err="1" smtClean="0">
                <a:solidFill>
                  <a:schemeClr val="accent3">
                    <a:lumMod val="75000"/>
                  </a:schemeClr>
                </a:solidFill>
              </a:rPr>
              <a:t>detailed_file_name</a:t>
            </a:r>
            <a:endParaRPr lang="es-E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sz="1400" dirty="0" smtClean="0"/>
              <a:t>&gt;</a:t>
            </a:r>
            <a:r>
              <a:rPr lang="es-ES" sz="1400" dirty="0" err="1" smtClean="0">
                <a:solidFill>
                  <a:schemeClr val="accent3">
                    <a:lumMod val="75000"/>
                  </a:schemeClr>
                </a:solidFill>
              </a:rPr>
              <a:t>contact_file_name</a:t>
            </a:r>
            <a:endParaRPr lang="es-ES" sz="1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85667" y="3160929"/>
            <a:ext cx="183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System:</a:t>
            </a:r>
          </a:p>
          <a:p>
            <a:r>
              <a:rPr lang="es-ES" sz="1400" dirty="0" smtClean="0"/>
              <a:t>&gt;</a:t>
            </a:r>
            <a:r>
              <a:rPr lang="es-ES" sz="1400" dirty="0" err="1" smtClean="0">
                <a:solidFill>
                  <a:schemeClr val="accent3">
                    <a:lumMod val="75000"/>
                  </a:schemeClr>
                </a:solidFill>
              </a:rPr>
              <a:t>dssp</a:t>
            </a:r>
            <a:r>
              <a:rPr lang="es-ES" sz="1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75000"/>
                  </a:schemeClr>
                </a:solidFill>
              </a:rPr>
              <a:t>calling</a:t>
            </a:r>
            <a:endParaRPr lang="es-ES" sz="1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Imagen 17" descr="Captura de pantalla 2012-06-19 a las 18.14.1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2" y="1621649"/>
            <a:ext cx="766196" cy="829294"/>
          </a:xfrm>
          <a:prstGeom prst="rect">
            <a:avLst/>
          </a:prstGeom>
        </p:spPr>
      </p:pic>
      <p:sp>
        <p:nvSpPr>
          <p:cNvPr id="19" name="Flecha abajo 18"/>
          <p:cNvSpPr/>
          <p:nvPr/>
        </p:nvSpPr>
        <p:spPr>
          <a:xfrm>
            <a:off x="846632" y="2540068"/>
            <a:ext cx="230225" cy="89125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 rot="16200000">
            <a:off x="4188854" y="4985633"/>
            <a:ext cx="230225" cy="3634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99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eib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Valverde Pareja</dc:creator>
  <cp:lastModifiedBy>Héctor Valverde Pareja</cp:lastModifiedBy>
  <cp:revision>2</cp:revision>
  <dcterms:created xsi:type="dcterms:W3CDTF">2012-06-19T16:02:22Z</dcterms:created>
  <dcterms:modified xsi:type="dcterms:W3CDTF">2012-06-19T16:18:44Z</dcterms:modified>
</cp:coreProperties>
</file>