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1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8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2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5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6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53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87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36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60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17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1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5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D0E7-FC6B-9240-A782-0380C5E02845}" type="datetimeFigureOut">
              <a:rPr lang="es-ES" smtClean="0"/>
              <a:t>26/08/13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D1B8-D796-194A-B120-DB5D8A988BC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9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/>
          <p:cNvSpPr/>
          <p:nvPr/>
        </p:nvSpPr>
        <p:spPr>
          <a:xfrm>
            <a:off x="1391543" y="1308844"/>
            <a:ext cx="5162957" cy="51241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2127057" y="1308844"/>
            <a:ext cx="4603893" cy="45814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1185869" y="1916239"/>
            <a:ext cx="4603893" cy="45814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025279" y="3627188"/>
            <a:ext cx="3745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r>
              <a:rPr lang="es-ES" dirty="0" smtClean="0"/>
              <a:t>ódulos propios</a:t>
            </a:r>
            <a:r>
              <a:rPr lang="es-ES" dirty="0" smtClean="0"/>
              <a:t>:</a:t>
            </a: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Mecom</a:t>
            </a:r>
            <a:endParaRPr lang="es-ES" sz="1200" dirty="0" smtClean="0">
              <a:latin typeface="Prestige Elite Std Bold"/>
              <a:cs typeface="Prestige Elite Std Bold"/>
            </a:endParaRP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Mecom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Config</a:t>
            </a:r>
            <a:endParaRPr lang="es-ES" sz="1200" dirty="0" smtClean="0">
              <a:latin typeface="Prestige Elite Std Bold"/>
              <a:cs typeface="Prestige Elite Std Bold"/>
            </a:endParaRP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Mecom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Contact</a:t>
            </a:r>
            <a:endParaRPr lang="es-ES" sz="1200" dirty="0" smtClean="0">
              <a:latin typeface="Prestige Elite Std Bold"/>
              <a:cs typeface="Prestige Elite Std Bold"/>
            </a:endParaRP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Mecom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Surface</a:t>
            </a:r>
            <a:endParaRPr lang="es-ES" sz="1200" dirty="0" smtClean="0">
              <a:latin typeface="Prestige Elite Std Bold"/>
              <a:cs typeface="Prestige Elite Std Bold"/>
            </a:endParaRP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Mecom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Subsets</a:t>
            </a:r>
            <a:endParaRPr lang="es-ES" sz="1200" dirty="0" smtClean="0">
              <a:latin typeface="Prestige Elite Std Bold"/>
              <a:cs typeface="Prestige Elite Std Bold"/>
            </a:endParaRP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Mecom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Align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Subset</a:t>
            </a:r>
            <a:endParaRPr lang="es-ES" sz="1200" dirty="0" smtClean="0">
              <a:latin typeface="Prestige Elite Std Bold"/>
              <a:cs typeface="Prestige Elite Std Bold"/>
            </a:endParaRP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Mecom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EasyYang</a:t>
            </a:r>
            <a:endParaRPr lang="es-ES" sz="1200" dirty="0" smtClean="0">
              <a:latin typeface="Prestige Elite Std Bold"/>
              <a:cs typeface="Prestige Elite Std Bold"/>
            </a:endParaRP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Mecom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Statistics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RatioVariance</a:t>
            </a:r>
            <a:endParaRPr lang="es-ES" sz="1200" dirty="0" smtClean="0">
              <a:latin typeface="Prestige Elite Std Bold"/>
              <a:cs typeface="Prestige Elite Std Bold"/>
            </a:endParaRP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Mecom</a:t>
            </a:r>
            <a:r>
              <a:rPr lang="es-ES" sz="1200" dirty="0" smtClean="0">
                <a:latin typeface="Prestige Elite Std Bold"/>
                <a:cs typeface="Prestige Elite Std Bold"/>
              </a:rPr>
              <a:t>::</a:t>
            </a:r>
            <a:r>
              <a:rPr lang="es-ES" sz="1200" dirty="0" err="1" smtClean="0">
                <a:latin typeface="Prestige Elite Std Bold"/>
                <a:cs typeface="Prestige Elite Std Bold"/>
              </a:rPr>
              <a:t>Report</a:t>
            </a:r>
            <a:endParaRPr lang="es-ES" sz="1200" dirty="0">
              <a:latin typeface="Prestige Elite Std Bold"/>
              <a:cs typeface="Prestige Elite Std Bold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20098" y="3165523"/>
            <a:ext cx="243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r>
              <a:rPr lang="es-ES" dirty="0" smtClean="0"/>
              <a:t>ódulos de terceros</a:t>
            </a:r>
            <a:r>
              <a:rPr lang="es-ES" dirty="0" smtClean="0"/>
              <a:t>:</a:t>
            </a: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Bio</a:t>
            </a:r>
            <a:r>
              <a:rPr lang="es-ES" sz="1200" dirty="0"/>
              <a:t> </a:t>
            </a:r>
            <a:r>
              <a:rPr lang="es-ES" sz="1200" dirty="0" smtClean="0"/>
              <a:t>(</a:t>
            </a:r>
            <a:r>
              <a:rPr lang="es-ES" sz="1200" dirty="0" err="1" smtClean="0"/>
              <a:t>BioPerl</a:t>
            </a:r>
            <a:r>
              <a:rPr lang="es-ES" sz="1200" dirty="0" smtClean="0"/>
              <a:t>)</a:t>
            </a:r>
          </a:p>
          <a:p>
            <a:pPr lvl="1"/>
            <a:r>
              <a:rPr lang="es-ES" sz="1200" dirty="0" err="1" smtClean="0">
                <a:latin typeface="Prestige Elite Std Bold"/>
                <a:cs typeface="Prestige Elite Std Bold"/>
              </a:rPr>
              <a:t>Statistics</a:t>
            </a:r>
            <a:endParaRPr lang="es-ES" sz="1200" dirty="0" smtClean="0">
              <a:latin typeface="Prestige Elite Std Bold"/>
              <a:cs typeface="Prestige Elite Std Bold"/>
            </a:endParaRPr>
          </a:p>
          <a:p>
            <a:pPr lvl="1"/>
            <a:r>
              <a:rPr lang="es-ES" sz="1200" dirty="0" smtClean="0"/>
              <a:t>Otros</a:t>
            </a:r>
            <a:endParaRPr lang="es-E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99211" y="2426859"/>
            <a:ext cx="2436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Programas:</a:t>
            </a:r>
          </a:p>
          <a:p>
            <a:pPr lvl="1"/>
            <a:r>
              <a:rPr lang="es-ES" sz="1200" dirty="0" smtClean="0">
                <a:latin typeface="Prestige Elite Std Bold"/>
                <a:cs typeface="Prestige Elite Std Bold"/>
              </a:rPr>
              <a:t>DSSP</a:t>
            </a:r>
          </a:p>
          <a:p>
            <a:pPr lvl="1"/>
            <a:r>
              <a:rPr lang="es-ES" sz="1200" dirty="0" smtClean="0">
                <a:latin typeface="Prestige Elite Std Bold"/>
                <a:cs typeface="Prestige Elite Std Bold"/>
              </a:rPr>
              <a:t>PAML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552455" y="2029559"/>
            <a:ext cx="2436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Sistema:</a:t>
            </a:r>
          </a:p>
          <a:p>
            <a:pPr lvl="1"/>
            <a:r>
              <a:rPr lang="es-ES" sz="1200" dirty="0" smtClean="0">
                <a:latin typeface="Prestige Elite Std Bold"/>
                <a:cs typeface="Prestige Elite Std Bold"/>
              </a:rPr>
              <a:t>Perl</a:t>
            </a:r>
          </a:p>
        </p:txBody>
      </p:sp>
    </p:spTree>
    <p:extLst>
      <p:ext uri="{BB962C8B-B14F-4D97-AF65-F5344CB8AC3E}">
        <p14:creationId xmlns:p14="http://schemas.microsoft.com/office/powerpoint/2010/main" val="3390457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Macintosh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Valverde Pareja</dc:creator>
  <cp:lastModifiedBy>Héctor Valverde Pareja</cp:lastModifiedBy>
  <cp:revision>1</cp:revision>
  <dcterms:created xsi:type="dcterms:W3CDTF">2013-08-26T09:32:37Z</dcterms:created>
  <dcterms:modified xsi:type="dcterms:W3CDTF">2013-08-26T09:42:09Z</dcterms:modified>
</cp:coreProperties>
</file>