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E36-DD7A-D14C-AB17-E95C6AAC25CA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1B8-6FA3-224F-8D49-F7C0428BD03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0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E36-DD7A-D14C-AB17-E95C6AAC25CA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1B8-6FA3-224F-8D49-F7C0428BD03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04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E36-DD7A-D14C-AB17-E95C6AAC25CA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1B8-6FA3-224F-8D49-F7C0428BD03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77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E36-DD7A-D14C-AB17-E95C6AAC25CA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1B8-6FA3-224F-8D49-F7C0428BD03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80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E36-DD7A-D14C-AB17-E95C6AAC25CA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1B8-6FA3-224F-8D49-F7C0428BD03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01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E36-DD7A-D14C-AB17-E95C6AAC25CA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1B8-6FA3-224F-8D49-F7C0428BD03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17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E36-DD7A-D14C-AB17-E95C6AAC25CA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1B8-6FA3-224F-8D49-F7C0428BD03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0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E36-DD7A-D14C-AB17-E95C6AAC25CA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1B8-6FA3-224F-8D49-F7C0428BD03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79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E36-DD7A-D14C-AB17-E95C6AAC25CA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1B8-6FA3-224F-8D49-F7C0428BD03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64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E36-DD7A-D14C-AB17-E95C6AAC25CA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1B8-6FA3-224F-8D49-F7C0428BD03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98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E36-DD7A-D14C-AB17-E95C6AAC25CA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1B8-6FA3-224F-8D49-F7C0428BD03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01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8E36-DD7A-D14C-AB17-E95C6AAC25CA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71B8-6FA3-224F-8D49-F7C0428BD03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4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ig3_1200dpi_gray_scale_edited_2nd_review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40" y="477648"/>
            <a:ext cx="6244196" cy="59041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66250" y="2725750"/>
            <a:ext cx="852442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Guinea </a:t>
            </a:r>
            <a:r>
              <a:rPr lang="es-ES" sz="1200" dirty="0" err="1" smtClean="0">
                <a:solidFill>
                  <a:schemeClr val="bg1">
                    <a:lumMod val="50000"/>
                  </a:schemeClr>
                </a:solidFill>
              </a:rPr>
              <a:t>pig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53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Valverde Pareja</dc:creator>
  <cp:lastModifiedBy>Héctor Valverde Pareja</cp:lastModifiedBy>
  <cp:revision>1</cp:revision>
  <dcterms:created xsi:type="dcterms:W3CDTF">2013-09-03T18:30:57Z</dcterms:created>
  <dcterms:modified xsi:type="dcterms:W3CDTF">2013-09-03T18:33:17Z</dcterms:modified>
</cp:coreProperties>
</file>