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35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2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1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6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6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8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3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3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9195-B718-3F49-BAC1-66E853A357CA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62E-0C1A-EF41-8C4B-E87F5EA08F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907171" y="639660"/>
            <a:ext cx="5692498" cy="5511349"/>
            <a:chOff x="907171" y="725774"/>
            <a:chExt cx="4263710" cy="4354645"/>
          </a:xfrm>
        </p:grpSpPr>
        <p:pic>
          <p:nvPicPr>
            <p:cNvPr id="4" name="Imagen 3" descr="nDNA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06" t="3803" r="39206" b="33195"/>
            <a:stretch/>
          </p:blipFill>
          <p:spPr>
            <a:xfrm>
              <a:off x="907171" y="759794"/>
              <a:ext cx="2041136" cy="4320625"/>
            </a:xfrm>
            <a:prstGeom prst="rect">
              <a:avLst/>
            </a:prstGeom>
          </p:spPr>
        </p:pic>
        <p:pic>
          <p:nvPicPr>
            <p:cNvPr id="5" name="Imagen 4" descr="nDNA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4" t="67797" r="38310" b="1447"/>
            <a:stretch/>
          </p:blipFill>
          <p:spPr>
            <a:xfrm>
              <a:off x="3107067" y="725774"/>
              <a:ext cx="2063814" cy="2109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15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1</cp:revision>
  <dcterms:created xsi:type="dcterms:W3CDTF">2013-08-26T18:47:28Z</dcterms:created>
  <dcterms:modified xsi:type="dcterms:W3CDTF">2013-08-26T18:49:15Z</dcterms:modified>
</cp:coreProperties>
</file>