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2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2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5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6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6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7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8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1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6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399" y="274639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1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76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4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5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6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7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99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0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6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6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100" b="1"/>
            </a:lvl2pPr>
            <a:lvl3pPr marL="914262" indent="0">
              <a:buNone/>
              <a:defRPr sz="1800" b="1"/>
            </a:lvl3pPr>
            <a:lvl4pPr marL="1371392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6" indent="0">
              <a:buNone/>
              <a:defRPr sz="1600" b="1"/>
            </a:lvl7pPr>
            <a:lvl8pPr marL="3199917" indent="0">
              <a:buNone/>
              <a:defRPr sz="1600" b="1"/>
            </a:lvl8pPr>
            <a:lvl9pPr marL="3657048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1" indent="0">
              <a:buNone/>
              <a:defRPr sz="2100" b="1"/>
            </a:lvl2pPr>
            <a:lvl3pPr marL="914262" indent="0">
              <a:buNone/>
              <a:defRPr sz="1800" b="1"/>
            </a:lvl3pPr>
            <a:lvl4pPr marL="1371392" indent="0">
              <a:buNone/>
              <a:defRPr sz="1600" b="1"/>
            </a:lvl4pPr>
            <a:lvl5pPr marL="1828525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6" indent="0">
              <a:buNone/>
              <a:defRPr sz="1600" b="1"/>
            </a:lvl7pPr>
            <a:lvl8pPr marL="3199917" indent="0">
              <a:buNone/>
              <a:defRPr sz="1600" b="1"/>
            </a:lvl8pPr>
            <a:lvl9pPr marL="3657048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0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8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1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2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49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2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131" indent="0">
              <a:buNone/>
              <a:defRPr sz="1200"/>
            </a:lvl2pPr>
            <a:lvl3pPr marL="914262" indent="0">
              <a:buNone/>
              <a:defRPr sz="1000"/>
            </a:lvl3pPr>
            <a:lvl4pPr marL="1371392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6" indent="0">
              <a:buNone/>
              <a:defRPr sz="900"/>
            </a:lvl7pPr>
            <a:lvl8pPr marL="3199917" indent="0">
              <a:buNone/>
              <a:defRPr sz="900"/>
            </a:lvl8pPr>
            <a:lvl9pPr marL="3657048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4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400" cy="56673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131" indent="0">
              <a:buNone/>
              <a:defRPr sz="2800"/>
            </a:lvl2pPr>
            <a:lvl3pPr marL="914262" indent="0">
              <a:buNone/>
              <a:defRPr sz="2400"/>
            </a:lvl3pPr>
            <a:lvl4pPr marL="1371392" indent="0">
              <a:buNone/>
              <a:defRPr sz="2100"/>
            </a:lvl4pPr>
            <a:lvl5pPr marL="1828525" indent="0">
              <a:buNone/>
              <a:defRPr sz="2100"/>
            </a:lvl5pPr>
            <a:lvl6pPr marL="2285656" indent="0">
              <a:buNone/>
              <a:defRPr sz="2100"/>
            </a:lvl6pPr>
            <a:lvl7pPr marL="2742786" indent="0">
              <a:buNone/>
              <a:defRPr sz="2100"/>
            </a:lvl7pPr>
            <a:lvl8pPr marL="3199917" indent="0">
              <a:buNone/>
              <a:defRPr sz="2100"/>
            </a:lvl8pPr>
            <a:lvl9pPr marL="3657048" indent="0">
              <a:buNone/>
              <a:defRPr sz="21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1"/>
          </a:xfrm>
        </p:spPr>
        <p:txBody>
          <a:bodyPr/>
          <a:lstStyle>
            <a:lvl1pPr marL="0" indent="0">
              <a:buNone/>
              <a:defRPr sz="1300"/>
            </a:lvl1pPr>
            <a:lvl2pPr marL="457131" indent="0">
              <a:buNone/>
              <a:defRPr sz="1200"/>
            </a:lvl2pPr>
            <a:lvl3pPr marL="914262" indent="0">
              <a:buNone/>
              <a:defRPr sz="1000"/>
            </a:lvl3pPr>
            <a:lvl4pPr marL="1371392" indent="0">
              <a:buNone/>
              <a:defRPr sz="900"/>
            </a:lvl4pPr>
            <a:lvl5pPr marL="1828525" indent="0">
              <a:buNone/>
              <a:defRPr sz="900"/>
            </a:lvl5pPr>
            <a:lvl6pPr marL="2285656" indent="0">
              <a:buNone/>
              <a:defRPr sz="900"/>
            </a:lvl6pPr>
            <a:lvl7pPr marL="2742786" indent="0">
              <a:buNone/>
              <a:defRPr sz="900"/>
            </a:lvl7pPr>
            <a:lvl8pPr marL="3199917" indent="0">
              <a:buNone/>
              <a:defRPr sz="900"/>
            </a:lvl8pPr>
            <a:lvl9pPr marL="3657048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2" y="274637"/>
            <a:ext cx="8229600" cy="11430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2" y="1600201"/>
            <a:ext cx="8229600" cy="4525963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599" cy="365125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2EB6-A5F6-B242-8D31-93B3D2442AC1}" type="datetimeFigureOut">
              <a:rPr lang="es-ES" smtClean="0"/>
              <a:t>01/08/13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7B59-712E-3D45-A0B6-6A3A68FF8F4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0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3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457131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8" indent="-285707" algn="l" defTabSz="45713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8" indent="-228566" algn="l" defTabSz="45713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9" indent="-228566" algn="l" defTabSz="45713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9" indent="-228566" algn="l" defTabSz="457131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0" indent="-228566" algn="l" defTabSz="4571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2" indent="-228566" algn="l" defTabSz="4571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3" indent="-228566" algn="l" defTabSz="4571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4" indent="-228566" algn="l" defTabSz="4571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2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2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5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6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7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8" algn="l" defTabSz="4571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/>
          <p:cNvGrpSpPr/>
          <p:nvPr/>
        </p:nvGrpSpPr>
        <p:grpSpPr>
          <a:xfrm>
            <a:off x="1141848" y="699791"/>
            <a:ext cx="3710518" cy="3329321"/>
            <a:chOff x="2399439" y="2256305"/>
            <a:chExt cx="3710518" cy="3329321"/>
          </a:xfrm>
        </p:grpSpPr>
        <p:cxnSp>
          <p:nvCxnSpPr>
            <p:cNvPr id="12" name="Conector recto de flecha 11"/>
            <p:cNvCxnSpPr>
              <a:stCxn id="4" idx="2"/>
              <a:endCxn id="8" idx="0"/>
            </p:cNvCxnSpPr>
            <p:nvPr/>
          </p:nvCxnSpPr>
          <p:spPr>
            <a:xfrm flipH="1">
              <a:off x="4251417" y="3148857"/>
              <a:ext cx="3281" cy="46166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uadroTexto 3"/>
            <p:cNvSpPr txBox="1"/>
            <p:nvPr/>
          </p:nvSpPr>
          <p:spPr>
            <a:xfrm>
              <a:off x="2399439" y="2779525"/>
              <a:ext cx="371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TGT-CGA-ATT-CCT-ACA-ATC-AAT-GCG</a:t>
              </a:r>
              <a:endParaRPr lang="es-E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399439" y="4723851"/>
              <a:ext cx="371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GCT-ATT-AAT-ATA-AGC-ACC-CTC-TGG</a:t>
              </a:r>
              <a:endParaRPr lang="es-ES" dirty="0"/>
            </a:p>
          </p:txBody>
        </p:sp>
        <p:sp>
          <p:nvSpPr>
            <p:cNvPr id="8" name="Rombo 7"/>
            <p:cNvSpPr/>
            <p:nvPr/>
          </p:nvSpPr>
          <p:spPr>
            <a:xfrm>
              <a:off x="3933906" y="3610522"/>
              <a:ext cx="635022" cy="651664"/>
            </a:xfrm>
            <a:prstGeom prst="diamon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583021" y="3526868"/>
              <a:ext cx="152693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>
                  <a:latin typeface="Times New Roman"/>
                  <a:cs typeface="Times New Roman"/>
                </a:rPr>
                <a:t>Algoritmo de barajado de secuencias</a:t>
              </a:r>
              <a:endParaRPr lang="es-ES" sz="1300" dirty="0">
                <a:latin typeface="Times New Roman"/>
                <a:cs typeface="Times New Roman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096717" y="3111501"/>
              <a:ext cx="378426" cy="29238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s-ES" sz="1300" i="1" dirty="0">
                  <a:latin typeface="Times New Roman"/>
                  <a:cs typeface="Times New Roman"/>
                </a:rPr>
                <a:t>in</a:t>
              </a:r>
              <a:endParaRPr lang="es-ES" sz="13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 flipH="1">
              <a:off x="4254698" y="4262186"/>
              <a:ext cx="3281" cy="46166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4036909" y="4266651"/>
              <a:ext cx="569279" cy="29294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s-ES" sz="1300" i="1" dirty="0">
                  <a:latin typeface="Times New Roman"/>
                  <a:cs typeface="Times New Roman"/>
                </a:rPr>
                <a:t>out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114056" y="2256305"/>
              <a:ext cx="2274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>
                  <a:latin typeface="Times New Roman"/>
                  <a:cs typeface="Times New Roman"/>
                </a:rPr>
                <a:t>Original,</a:t>
              </a:r>
            </a:p>
            <a:p>
              <a:pPr algn="r"/>
              <a:r>
                <a:rPr lang="es-ES" sz="1300" dirty="0">
                  <a:latin typeface="Times New Roman"/>
                  <a:cs typeface="Times New Roman"/>
                </a:rPr>
                <a:t>(A, T, C) = </a:t>
              </a:r>
              <a:r>
                <a:rPr lang="es-ES" sz="1300" dirty="0">
                  <a:latin typeface="Times New Roman"/>
                  <a:cs typeface="Times New Roman"/>
                </a:rPr>
                <a:t>(0.29, 0.29, 0.25)</a:t>
              </a:r>
              <a:r>
                <a:rPr lang="es-ES" sz="1300" dirty="0">
                  <a:latin typeface="Times New Roman"/>
                  <a:cs typeface="Times New Roman"/>
                </a:rPr>
                <a:t> 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114056" y="5093183"/>
              <a:ext cx="2274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>
                  <a:latin typeface="Times New Roman"/>
                  <a:cs typeface="Times New Roman"/>
                </a:rPr>
                <a:t>Aleatoria,</a:t>
              </a:r>
            </a:p>
            <a:p>
              <a:pPr algn="r"/>
              <a:r>
                <a:rPr lang="es-ES" sz="1300" dirty="0">
                  <a:latin typeface="Times New Roman"/>
                  <a:cs typeface="Times New Roman"/>
                </a:rPr>
                <a:t>(A, T, C) = </a:t>
              </a:r>
              <a:r>
                <a:rPr lang="es-ES" sz="1300" dirty="0">
                  <a:latin typeface="Times New Roman"/>
                  <a:cs typeface="Times New Roman"/>
                </a:rPr>
                <a:t>(0.29, 0.29, 0.25)</a:t>
              </a:r>
              <a:r>
                <a:rPr lang="es-ES" sz="1300" dirty="0">
                  <a:latin typeface="Times New Roman"/>
                  <a:cs typeface="Times New Roman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7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Macintosh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Héctor Valverde Pareja</dc:creator>
  <cp:keywords/>
  <dc:description/>
  <cp:lastModifiedBy>Héctor Valverde Pareja</cp:lastModifiedBy>
  <cp:revision>3</cp:revision>
  <dcterms:created xsi:type="dcterms:W3CDTF">2013-08-01T17:48:47Z</dcterms:created>
  <dcterms:modified xsi:type="dcterms:W3CDTF">2013-08-01T18:10:09Z</dcterms:modified>
  <cp:category/>
</cp:coreProperties>
</file>