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4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2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7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12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9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47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2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82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0FE2-F76E-D54E-AABA-52FF2904A1F6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73A8-6A3D-2440-9879-FC0FE2FF556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Agrupar 77"/>
          <p:cNvGrpSpPr/>
          <p:nvPr/>
        </p:nvGrpSpPr>
        <p:grpSpPr>
          <a:xfrm>
            <a:off x="552173" y="1262578"/>
            <a:ext cx="7768597" cy="3442144"/>
            <a:chOff x="552173" y="1262578"/>
            <a:chExt cx="7768597" cy="3442144"/>
          </a:xfrm>
        </p:grpSpPr>
        <p:grpSp>
          <p:nvGrpSpPr>
            <p:cNvPr id="4" name="Agrupar 3"/>
            <p:cNvGrpSpPr/>
            <p:nvPr/>
          </p:nvGrpSpPr>
          <p:grpSpPr>
            <a:xfrm>
              <a:off x="552173" y="1262578"/>
              <a:ext cx="7516557" cy="3442144"/>
              <a:chOff x="552173" y="1262578"/>
              <a:chExt cx="7516557" cy="3442144"/>
            </a:xfrm>
          </p:grpSpPr>
          <p:grpSp>
            <p:nvGrpSpPr>
              <p:cNvPr id="18" name="Agrupar 17"/>
              <p:cNvGrpSpPr/>
              <p:nvPr/>
            </p:nvGrpSpPr>
            <p:grpSpPr>
              <a:xfrm>
                <a:off x="552173" y="1262578"/>
                <a:ext cx="7516557" cy="3353596"/>
                <a:chOff x="552173" y="1262578"/>
                <a:chExt cx="7516557" cy="3353596"/>
              </a:xfrm>
            </p:grpSpPr>
            <p:pic>
              <p:nvPicPr>
                <p:cNvPr id="5" name="Imagen 4" descr="Fig3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0668"/>
                <a:stretch/>
              </p:blipFill>
              <p:spPr>
                <a:xfrm>
                  <a:off x="552173" y="1379330"/>
                  <a:ext cx="7516557" cy="3236844"/>
                </a:xfrm>
                <a:prstGeom prst="rect">
                  <a:avLst/>
                </a:prstGeom>
              </p:spPr>
            </p:pic>
            <p:sp>
              <p:nvSpPr>
                <p:cNvPr id="6" name="CuadroTexto 5"/>
                <p:cNvSpPr txBox="1"/>
                <p:nvPr/>
              </p:nvSpPr>
              <p:spPr>
                <a:xfrm>
                  <a:off x="5996609" y="1262578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/>
                    <a:t>1</a:t>
                  </a:r>
                  <a:endParaRPr lang="es-ES" sz="1600" dirty="0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6004678" y="1676231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2</a:t>
                  </a:r>
                </a:p>
              </p:txBody>
            </p:sp>
            <p:sp>
              <p:nvSpPr>
                <p:cNvPr id="8" name="CuadroTexto 7"/>
                <p:cNvSpPr txBox="1"/>
                <p:nvPr/>
              </p:nvSpPr>
              <p:spPr>
                <a:xfrm>
                  <a:off x="6568662" y="2950024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5</a:t>
                  </a:r>
                </a:p>
              </p:txBody>
            </p:sp>
            <p:sp>
              <p:nvSpPr>
                <p:cNvPr id="9" name="CuadroTexto 8"/>
                <p:cNvSpPr txBox="1"/>
                <p:nvPr/>
              </p:nvSpPr>
              <p:spPr>
                <a:xfrm>
                  <a:off x="6491361" y="3369675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6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5265531" y="1476027"/>
                  <a:ext cx="3926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/>
                    <a:t>11</a:t>
                  </a:r>
                  <a:endParaRPr lang="es-ES" sz="1600" dirty="0"/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5716017" y="2111796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3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4812749" y="1803538"/>
                  <a:ext cx="3926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/>
                    <a:t>10</a:t>
                  </a:r>
                  <a:endParaRPr lang="es-ES" sz="1600" dirty="0"/>
                </a:p>
              </p:txBody>
            </p:sp>
            <p:sp>
              <p:nvSpPr>
                <p:cNvPr id="13" name="CuadroTexto 12"/>
                <p:cNvSpPr txBox="1"/>
                <p:nvPr/>
              </p:nvSpPr>
              <p:spPr>
                <a:xfrm>
                  <a:off x="5519539" y="2519328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/>
                    <a:t>4</a:t>
                  </a:r>
                  <a:endParaRPr lang="es-ES" sz="1600" dirty="0"/>
                </a:p>
              </p:txBody>
            </p:sp>
            <p:sp>
              <p:nvSpPr>
                <p:cNvPr id="14" name="CuadroTexto 13"/>
                <p:cNvSpPr txBox="1"/>
                <p:nvPr/>
              </p:nvSpPr>
              <p:spPr>
                <a:xfrm>
                  <a:off x="4185478" y="2167798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9</a:t>
                  </a:r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5061074" y="3152430"/>
                  <a:ext cx="3926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/>
                    <a:t>12</a:t>
                  </a:r>
                  <a:endParaRPr lang="es-ES" sz="1600" dirty="0"/>
                </a:p>
              </p:txBody>
            </p:sp>
            <p:sp>
              <p:nvSpPr>
                <p:cNvPr id="16" name="CuadroTexto 15"/>
                <p:cNvSpPr txBox="1"/>
                <p:nvPr/>
              </p:nvSpPr>
              <p:spPr>
                <a:xfrm>
                  <a:off x="3335131" y="2655642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8</a:t>
                  </a:r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3953563" y="3785530"/>
                  <a:ext cx="2886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7</a:t>
                  </a:r>
                </a:p>
              </p:txBody>
            </p:sp>
          </p:grpSp>
          <p:sp>
            <p:nvSpPr>
              <p:cNvPr id="3" name="Rectángulo 2"/>
              <p:cNvSpPr/>
              <p:nvPr/>
            </p:nvSpPr>
            <p:spPr>
              <a:xfrm>
                <a:off x="6682541" y="1349732"/>
                <a:ext cx="556677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6834941" y="1759185"/>
                <a:ext cx="556677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501683" y="2158079"/>
                <a:ext cx="889935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6720750" y="2592657"/>
                <a:ext cx="1189111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7119444" y="3027235"/>
                <a:ext cx="790417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6920209" y="3446209"/>
                <a:ext cx="638017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5265531" y="3833654"/>
                <a:ext cx="921744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7058030" y="4270144"/>
                <a:ext cx="921744" cy="434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4" name="Conector recto 33"/>
            <p:cNvCxnSpPr/>
            <p:nvPr/>
          </p:nvCxnSpPr>
          <p:spPr>
            <a:xfrm>
              <a:off x="6568662" y="1577830"/>
              <a:ext cx="1180624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6655554" y="1991483"/>
              <a:ext cx="1093732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6491361" y="2415397"/>
              <a:ext cx="1257925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6655554" y="2828829"/>
              <a:ext cx="1093732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6873601" y="3241974"/>
              <a:ext cx="875685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6753377" y="3667525"/>
              <a:ext cx="995909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5120924" y="4089131"/>
              <a:ext cx="2628362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6986417" y="4503140"/>
              <a:ext cx="762869" cy="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Agrupar 76"/>
            <p:cNvGrpSpPr/>
            <p:nvPr/>
          </p:nvGrpSpPr>
          <p:grpSpPr>
            <a:xfrm>
              <a:off x="7233809" y="1354532"/>
              <a:ext cx="1086961" cy="3284944"/>
              <a:chOff x="7501805" y="1354532"/>
              <a:chExt cx="1086961" cy="3284944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7513457" y="1354532"/>
                <a:ext cx="633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Vaca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7513457" y="1767719"/>
                <a:ext cx="7487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Cerdo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7513457" y="2180906"/>
                <a:ext cx="9026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Caballo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7513457" y="2594093"/>
                <a:ext cx="7489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Panda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7513457" y="3007280"/>
                <a:ext cx="7360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Rat</a:t>
                </a:r>
                <a:r>
                  <a:rPr lang="es-ES" dirty="0" smtClean="0">
                    <a:latin typeface="Times New Roman"/>
                    <a:cs typeface="Times New Roman"/>
                  </a:rPr>
                  <a:t>ón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513457" y="3420467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Rata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501805" y="3868607"/>
                <a:ext cx="8899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Cobaya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513457" y="4270144"/>
                <a:ext cx="107530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Times New Roman"/>
                    <a:cs typeface="Times New Roman"/>
                  </a:rPr>
                  <a:t>Pez cebra</a:t>
                </a:r>
                <a:endParaRPr lang="es-E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5522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Macintosh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Valverde Pareja</dc:creator>
  <cp:lastModifiedBy>Héctor Valverde Pareja</cp:lastModifiedBy>
  <cp:revision>5</cp:revision>
  <dcterms:created xsi:type="dcterms:W3CDTF">2013-08-16T10:03:55Z</dcterms:created>
  <dcterms:modified xsi:type="dcterms:W3CDTF">2013-08-20T09:58:11Z</dcterms:modified>
</cp:coreProperties>
</file>