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BF003F"/>
    <a:srgbClr val="7F007F"/>
    <a:srgbClr val="3F00B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840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D3FA-1B04-5B4C-87CF-1BD014482CEA}" type="datetimeFigureOut">
              <a:rPr lang="es-ES" smtClean="0"/>
              <a:t>21/08/13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1F94-CDE9-3843-B991-F9EE6151509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270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D3FA-1B04-5B4C-87CF-1BD014482CEA}" type="datetimeFigureOut">
              <a:rPr lang="es-ES" smtClean="0"/>
              <a:t>21/08/13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1F94-CDE9-3843-B991-F9EE6151509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56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D3FA-1B04-5B4C-87CF-1BD014482CEA}" type="datetimeFigureOut">
              <a:rPr lang="es-ES" smtClean="0"/>
              <a:t>21/08/13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1F94-CDE9-3843-B991-F9EE6151509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3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D3FA-1B04-5B4C-87CF-1BD014482CEA}" type="datetimeFigureOut">
              <a:rPr lang="es-ES" smtClean="0"/>
              <a:t>21/08/13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1F94-CDE9-3843-B991-F9EE6151509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70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D3FA-1B04-5B4C-87CF-1BD014482CEA}" type="datetimeFigureOut">
              <a:rPr lang="es-ES" smtClean="0"/>
              <a:t>21/08/13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1F94-CDE9-3843-B991-F9EE6151509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414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D3FA-1B04-5B4C-87CF-1BD014482CEA}" type="datetimeFigureOut">
              <a:rPr lang="es-ES" smtClean="0"/>
              <a:t>21/08/13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1F94-CDE9-3843-B991-F9EE6151509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31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D3FA-1B04-5B4C-87CF-1BD014482CEA}" type="datetimeFigureOut">
              <a:rPr lang="es-ES" smtClean="0"/>
              <a:t>21/08/13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1F94-CDE9-3843-B991-F9EE6151509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868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D3FA-1B04-5B4C-87CF-1BD014482CEA}" type="datetimeFigureOut">
              <a:rPr lang="es-ES" smtClean="0"/>
              <a:t>21/08/13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1F94-CDE9-3843-B991-F9EE6151509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78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D3FA-1B04-5B4C-87CF-1BD014482CEA}" type="datetimeFigureOut">
              <a:rPr lang="es-ES" smtClean="0"/>
              <a:t>21/08/13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1F94-CDE9-3843-B991-F9EE6151509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668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D3FA-1B04-5B4C-87CF-1BD014482CEA}" type="datetimeFigureOut">
              <a:rPr lang="es-ES" smtClean="0"/>
              <a:t>21/08/13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1F94-CDE9-3843-B991-F9EE6151509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948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D3FA-1B04-5B4C-87CF-1BD014482CEA}" type="datetimeFigureOut">
              <a:rPr lang="es-ES" smtClean="0"/>
              <a:t>21/08/13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81F94-CDE9-3843-B991-F9EE6151509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903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DD3FA-1B04-5B4C-87CF-1BD014482CEA}" type="datetimeFigureOut">
              <a:rPr lang="es-ES" smtClean="0"/>
              <a:t>21/08/13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81F94-CDE9-3843-B991-F9EE61515094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700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Agrupar 101"/>
          <p:cNvGrpSpPr/>
          <p:nvPr/>
        </p:nvGrpSpPr>
        <p:grpSpPr>
          <a:xfrm>
            <a:off x="4759960" y="808213"/>
            <a:ext cx="4113228" cy="4300652"/>
            <a:chOff x="4825213" y="808213"/>
            <a:chExt cx="4113228" cy="4300652"/>
          </a:xfrm>
        </p:grpSpPr>
        <p:pic>
          <p:nvPicPr>
            <p:cNvPr id="4" name="Imagen 3" descr="colored_identity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4332" y="947798"/>
              <a:ext cx="3858152" cy="3858152"/>
            </a:xfrm>
            <a:prstGeom prst="rect">
              <a:avLst/>
            </a:prstGeom>
          </p:spPr>
        </p:pic>
        <p:grpSp>
          <p:nvGrpSpPr>
            <p:cNvPr id="82" name="Agrupar 81"/>
            <p:cNvGrpSpPr/>
            <p:nvPr/>
          </p:nvGrpSpPr>
          <p:grpSpPr>
            <a:xfrm>
              <a:off x="4825213" y="808213"/>
              <a:ext cx="4113228" cy="4300652"/>
              <a:chOff x="4825213" y="808213"/>
              <a:chExt cx="4113228" cy="4300652"/>
            </a:xfrm>
          </p:grpSpPr>
          <p:cxnSp>
            <p:nvCxnSpPr>
              <p:cNvPr id="32" name="Conector recto 31"/>
              <p:cNvCxnSpPr/>
              <p:nvPr/>
            </p:nvCxnSpPr>
            <p:spPr>
              <a:xfrm>
                <a:off x="5310604" y="1965616"/>
                <a:ext cx="380563" cy="701198"/>
              </a:xfrm>
              <a:prstGeom prst="line">
                <a:avLst/>
              </a:prstGeom>
              <a:ln w="12700" cap="rnd" cmpd="sng">
                <a:prstDash val="sysDash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/>
              <p:cNvCxnSpPr/>
              <p:nvPr/>
            </p:nvCxnSpPr>
            <p:spPr>
              <a:xfrm flipH="1">
                <a:off x="7010837" y="1249450"/>
                <a:ext cx="83962" cy="1353625"/>
              </a:xfrm>
              <a:prstGeom prst="line">
                <a:avLst/>
              </a:prstGeom>
              <a:ln w="12700" cap="rnd" cmpd="sng">
                <a:prstDash val="sysDash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>
              <a:xfrm flipH="1">
                <a:off x="7934421" y="1249450"/>
                <a:ext cx="83963" cy="583829"/>
              </a:xfrm>
              <a:prstGeom prst="line">
                <a:avLst/>
              </a:prstGeom>
              <a:ln w="12700" cap="rnd" cmpd="sng">
                <a:prstDash val="sysDash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>
              <a:xfrm>
                <a:off x="6134701" y="1132081"/>
                <a:ext cx="299335" cy="701198"/>
              </a:xfrm>
              <a:prstGeom prst="line">
                <a:avLst/>
              </a:prstGeom>
              <a:ln w="12700" cap="rnd" cmpd="sng">
                <a:prstDash val="sysDash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>
              <a:xfrm flipV="1">
                <a:off x="5541500" y="3268527"/>
                <a:ext cx="913088" cy="913337"/>
              </a:xfrm>
              <a:prstGeom prst="line">
                <a:avLst/>
              </a:prstGeom>
              <a:ln w="12700" cap="rnd" cmpd="sng">
                <a:prstDash val="sysDash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/>
              <p:cNvCxnSpPr/>
              <p:nvPr/>
            </p:nvCxnSpPr>
            <p:spPr>
              <a:xfrm flipV="1">
                <a:off x="6434036" y="4078889"/>
                <a:ext cx="157209" cy="527316"/>
              </a:xfrm>
              <a:prstGeom prst="line">
                <a:avLst/>
              </a:prstGeom>
              <a:ln w="12700" cap="rnd" cmpd="sng">
                <a:prstDash val="sysDash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/>
              <p:cNvCxnSpPr/>
              <p:nvPr/>
            </p:nvCxnSpPr>
            <p:spPr>
              <a:xfrm flipH="1">
                <a:off x="7805963" y="1997280"/>
                <a:ext cx="558764" cy="632864"/>
              </a:xfrm>
              <a:prstGeom prst="line">
                <a:avLst/>
              </a:prstGeom>
              <a:ln w="12700" cap="rnd" cmpd="sng">
                <a:prstDash val="sysDash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56"/>
              <p:cNvCxnSpPr/>
              <p:nvPr/>
            </p:nvCxnSpPr>
            <p:spPr>
              <a:xfrm flipH="1" flipV="1">
                <a:off x="7459621" y="2998411"/>
                <a:ext cx="831639" cy="270115"/>
              </a:xfrm>
              <a:prstGeom prst="line">
                <a:avLst/>
              </a:prstGeom>
              <a:ln w="12700" cap="rnd" cmpd="sng">
                <a:prstDash val="sysDash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58"/>
              <p:cNvCxnSpPr/>
              <p:nvPr/>
            </p:nvCxnSpPr>
            <p:spPr>
              <a:xfrm flipH="1" flipV="1">
                <a:off x="7805963" y="4181865"/>
                <a:ext cx="128458" cy="698900"/>
              </a:xfrm>
              <a:prstGeom prst="line">
                <a:avLst/>
              </a:prstGeom>
              <a:ln w="12700" cap="rnd" cmpd="sng">
                <a:prstDash val="sysDash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CuadroTexto 63"/>
              <p:cNvSpPr txBox="1"/>
              <p:nvPr/>
            </p:nvSpPr>
            <p:spPr>
              <a:xfrm>
                <a:off x="6750218" y="896895"/>
                <a:ext cx="6891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smtClean="0">
                    <a:latin typeface="Times New Roman"/>
                    <a:cs typeface="Times New Roman"/>
                  </a:rPr>
                  <a:t>COX7C</a:t>
                </a:r>
                <a:endParaRPr lang="es-ES" sz="12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5" name="CuadroTexto 64"/>
              <p:cNvSpPr txBox="1"/>
              <p:nvPr/>
            </p:nvSpPr>
            <p:spPr>
              <a:xfrm>
                <a:off x="5684758" y="808213"/>
                <a:ext cx="7661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smtClean="0">
                    <a:latin typeface="Times New Roman"/>
                    <a:cs typeface="Times New Roman"/>
                  </a:rPr>
                  <a:t>COX6B1</a:t>
                </a:r>
                <a:endParaRPr lang="es-ES" sz="12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6" name="CuadroTexto 65"/>
              <p:cNvSpPr txBox="1"/>
              <p:nvPr/>
            </p:nvSpPr>
            <p:spPr>
              <a:xfrm>
                <a:off x="4825213" y="1627948"/>
                <a:ext cx="7745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smtClean="0">
                    <a:latin typeface="Times New Roman"/>
                    <a:cs typeface="Times New Roman"/>
                  </a:rPr>
                  <a:t>COX6A2</a:t>
                </a:r>
                <a:endParaRPr lang="es-ES" sz="12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7" name="CuadroTexto 66"/>
              <p:cNvSpPr txBox="1"/>
              <p:nvPr/>
            </p:nvSpPr>
            <p:spPr>
              <a:xfrm>
                <a:off x="4942327" y="4171369"/>
                <a:ext cx="7745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smtClean="0">
                    <a:latin typeface="Times New Roman"/>
                    <a:cs typeface="Times New Roman"/>
                  </a:rPr>
                  <a:t>COX7A1</a:t>
                </a:r>
                <a:endParaRPr lang="es-ES" sz="12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8" name="CuadroTexto 67"/>
              <p:cNvSpPr txBox="1"/>
              <p:nvPr/>
            </p:nvSpPr>
            <p:spPr>
              <a:xfrm>
                <a:off x="6073115" y="4574717"/>
                <a:ext cx="6891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smtClean="0">
                    <a:latin typeface="Times New Roman"/>
                    <a:cs typeface="Times New Roman"/>
                  </a:rPr>
                  <a:t>COX5B</a:t>
                </a:r>
                <a:endParaRPr lang="es-ES" sz="12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9" name="CuadroTexto 68"/>
              <p:cNvSpPr txBox="1"/>
              <p:nvPr/>
            </p:nvSpPr>
            <p:spPr>
              <a:xfrm>
                <a:off x="7679801" y="4831866"/>
                <a:ext cx="6976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smtClean="0">
                    <a:latin typeface="Times New Roman"/>
                    <a:cs typeface="Times New Roman"/>
                  </a:rPr>
                  <a:t>COX5A</a:t>
                </a:r>
                <a:endParaRPr lang="es-ES" sz="12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8249280" y="3143732"/>
                <a:ext cx="6891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smtClean="0">
                    <a:latin typeface="Times New Roman"/>
                    <a:cs typeface="Times New Roman"/>
                  </a:rPr>
                  <a:t>COX8B</a:t>
                </a:r>
                <a:endParaRPr lang="es-ES" sz="12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1" name="CuadroTexto 70"/>
              <p:cNvSpPr txBox="1"/>
              <p:nvPr/>
            </p:nvSpPr>
            <p:spPr>
              <a:xfrm>
                <a:off x="8238779" y="1688617"/>
                <a:ext cx="6891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smtClean="0">
                    <a:latin typeface="Times New Roman"/>
                    <a:cs typeface="Times New Roman"/>
                  </a:rPr>
                  <a:t>COX6C</a:t>
                </a:r>
                <a:endParaRPr lang="es-ES" sz="12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2" name="CuadroTexto 71"/>
              <p:cNvSpPr txBox="1"/>
              <p:nvPr/>
            </p:nvSpPr>
            <p:spPr>
              <a:xfrm>
                <a:off x="7805963" y="946712"/>
                <a:ext cx="5865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smtClean="0">
                    <a:latin typeface="Times New Roman"/>
                    <a:cs typeface="Times New Roman"/>
                  </a:rPr>
                  <a:t>COX4</a:t>
                </a:r>
                <a:endParaRPr lang="es-ES" sz="12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74" name="Conector recto 73"/>
              <p:cNvCxnSpPr/>
              <p:nvPr/>
            </p:nvCxnSpPr>
            <p:spPr>
              <a:xfrm flipH="1">
                <a:off x="7624661" y="2718534"/>
                <a:ext cx="593132" cy="82793"/>
              </a:xfrm>
              <a:prstGeom prst="line">
                <a:avLst/>
              </a:prstGeom>
              <a:ln w="12700" cap="rnd" cmpd="sng">
                <a:prstDash val="sysDash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CuadroTexto 80"/>
              <p:cNvSpPr txBox="1"/>
              <p:nvPr/>
            </p:nvSpPr>
            <p:spPr>
              <a:xfrm>
                <a:off x="8172077" y="2515964"/>
                <a:ext cx="6891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smtClean="0">
                    <a:latin typeface="Times New Roman"/>
                    <a:cs typeface="Times New Roman"/>
                  </a:rPr>
                  <a:t>COX7B</a:t>
                </a:r>
                <a:endParaRPr lang="es-ES" sz="1200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3" name="Agrupar 2"/>
          <p:cNvGrpSpPr>
            <a:grpSpLocks noChangeAspect="1"/>
          </p:cNvGrpSpPr>
          <p:nvPr/>
        </p:nvGrpSpPr>
        <p:grpSpPr>
          <a:xfrm>
            <a:off x="325219" y="743188"/>
            <a:ext cx="4499994" cy="4499994"/>
            <a:chOff x="1491468" y="381469"/>
            <a:chExt cx="5351721" cy="5351721"/>
          </a:xfrm>
        </p:grpSpPr>
        <p:pic>
          <p:nvPicPr>
            <p:cNvPr id="2" name="Imagen 1" descr="Fig7a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1468" y="381469"/>
              <a:ext cx="5351721" cy="5351721"/>
            </a:xfrm>
            <a:prstGeom prst="rect">
              <a:avLst/>
            </a:prstGeom>
          </p:spPr>
        </p:pic>
        <p:pic>
          <p:nvPicPr>
            <p:cNvPr id="6" name="Imagen 5" descr="cox4_transparent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48007">
              <a:off x="5574229" y="2438995"/>
              <a:ext cx="1002693" cy="501347"/>
            </a:xfrm>
            <a:prstGeom prst="rect">
              <a:avLst/>
            </a:prstGeom>
          </p:spPr>
        </p:pic>
        <p:pic>
          <p:nvPicPr>
            <p:cNvPr id="7" name="Imagen 6" descr="cox5a_transparent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362" y="1367614"/>
              <a:ext cx="411494" cy="432830"/>
            </a:xfrm>
            <a:prstGeom prst="rect">
              <a:avLst/>
            </a:prstGeom>
          </p:spPr>
        </p:pic>
        <p:pic>
          <p:nvPicPr>
            <p:cNvPr id="8" name="Imagen 7" descr="cox5b_transparent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169" y="983553"/>
              <a:ext cx="673630" cy="384061"/>
            </a:xfrm>
            <a:prstGeom prst="rect">
              <a:avLst/>
            </a:prstGeom>
          </p:spPr>
        </p:pic>
        <p:pic>
          <p:nvPicPr>
            <p:cNvPr id="9" name="Imagen 8" descr="cox6a2_transparent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888" y="1040486"/>
              <a:ext cx="698015" cy="393205"/>
            </a:xfrm>
            <a:prstGeom prst="rect">
              <a:avLst/>
            </a:prstGeom>
          </p:spPr>
        </p:pic>
        <p:pic>
          <p:nvPicPr>
            <p:cNvPr id="10" name="Imagen 9" descr="cox6b1_transparent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209290">
              <a:off x="1830955" y="2608869"/>
              <a:ext cx="1109703" cy="402678"/>
            </a:xfrm>
            <a:prstGeom prst="rect">
              <a:avLst/>
            </a:prstGeom>
          </p:spPr>
        </p:pic>
        <p:pic>
          <p:nvPicPr>
            <p:cNvPr id="12" name="Imagen 11" descr="cox7a1_transparent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6641">
              <a:off x="2379550" y="3689440"/>
              <a:ext cx="698015" cy="362724"/>
            </a:xfrm>
            <a:prstGeom prst="rect">
              <a:avLst/>
            </a:prstGeom>
          </p:spPr>
        </p:pic>
        <p:pic>
          <p:nvPicPr>
            <p:cNvPr id="13" name="Imagen 12" descr="cox7b_transparent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888" y="4366030"/>
              <a:ext cx="816891" cy="609620"/>
            </a:xfrm>
            <a:prstGeom prst="rect">
              <a:avLst/>
            </a:prstGeom>
          </p:spPr>
        </p:pic>
        <p:pic>
          <p:nvPicPr>
            <p:cNvPr id="14" name="Imagen 13" descr="cox8b_transparent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6066" y="3944809"/>
              <a:ext cx="804699" cy="381013"/>
            </a:xfrm>
            <a:prstGeom prst="rect">
              <a:avLst/>
            </a:prstGeom>
          </p:spPr>
        </p:pic>
        <p:pic>
          <p:nvPicPr>
            <p:cNvPr id="15" name="Imagen 14" descr="cox7c_transparent.png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169" y="4470993"/>
              <a:ext cx="758977" cy="420638"/>
            </a:xfrm>
            <a:prstGeom prst="rect">
              <a:avLst/>
            </a:prstGeom>
          </p:spPr>
        </p:pic>
        <p:pic>
          <p:nvPicPr>
            <p:cNvPr id="16" name="Imagen 15" descr="cox6b1_transparent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5102">
              <a:off x="2477681" y="1419920"/>
              <a:ext cx="784571" cy="588428"/>
            </a:xfrm>
            <a:prstGeom prst="rect">
              <a:avLst/>
            </a:prstGeom>
          </p:spPr>
        </p:pic>
        <p:sp>
          <p:nvSpPr>
            <p:cNvPr id="18" name="Elipse 17"/>
            <p:cNvSpPr/>
            <p:nvPr/>
          </p:nvSpPr>
          <p:spPr>
            <a:xfrm>
              <a:off x="4016301" y="2919004"/>
              <a:ext cx="253390" cy="25200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4001655" y="4551693"/>
            <a:ext cx="1695276" cy="925148"/>
            <a:chOff x="3837339" y="4934740"/>
            <a:chExt cx="1695276" cy="925148"/>
          </a:xfrm>
        </p:grpSpPr>
        <p:sp>
          <p:nvSpPr>
            <p:cNvPr id="89" name="CuadroTexto 88"/>
            <p:cNvSpPr txBox="1"/>
            <p:nvPr/>
          </p:nvSpPr>
          <p:spPr>
            <a:xfrm>
              <a:off x="4172425" y="4934740"/>
              <a:ext cx="10349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latin typeface="Times New Roman"/>
                  <a:cs typeface="Times New Roman"/>
                </a:rPr>
                <a:t>Identidad (%)</a:t>
              </a:r>
              <a:endParaRPr lang="es-ES" sz="1200" dirty="0">
                <a:latin typeface="Times New Roman"/>
                <a:cs typeface="Times New Roman"/>
              </a:endParaRPr>
            </a:p>
          </p:txBody>
        </p:sp>
        <p:grpSp>
          <p:nvGrpSpPr>
            <p:cNvPr id="96" name="Agrupar 95"/>
            <p:cNvGrpSpPr/>
            <p:nvPr/>
          </p:nvGrpSpPr>
          <p:grpSpPr>
            <a:xfrm>
              <a:off x="3837339" y="5243182"/>
              <a:ext cx="1695276" cy="406382"/>
              <a:chOff x="3837339" y="5243182"/>
              <a:chExt cx="1695276" cy="406382"/>
            </a:xfrm>
          </p:grpSpPr>
          <p:cxnSp>
            <p:nvCxnSpPr>
              <p:cNvPr id="91" name="Conector recto 90"/>
              <p:cNvCxnSpPr/>
              <p:nvPr/>
            </p:nvCxnSpPr>
            <p:spPr>
              <a:xfrm flipV="1">
                <a:off x="4183344" y="5513113"/>
                <a:ext cx="0" cy="13645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cto 91"/>
              <p:cNvCxnSpPr/>
              <p:nvPr/>
            </p:nvCxnSpPr>
            <p:spPr>
              <a:xfrm flipV="1">
                <a:off x="4510669" y="5513113"/>
                <a:ext cx="0" cy="13645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recto 92"/>
              <p:cNvCxnSpPr/>
              <p:nvPr/>
            </p:nvCxnSpPr>
            <p:spPr>
              <a:xfrm flipV="1">
                <a:off x="4849293" y="5510837"/>
                <a:ext cx="0" cy="13645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ector recto 93"/>
              <p:cNvCxnSpPr/>
              <p:nvPr/>
            </p:nvCxnSpPr>
            <p:spPr>
              <a:xfrm flipV="1">
                <a:off x="5186610" y="5510837"/>
                <a:ext cx="0" cy="13645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" name="Agrupar 87"/>
              <p:cNvGrpSpPr/>
              <p:nvPr/>
            </p:nvGrpSpPr>
            <p:grpSpPr>
              <a:xfrm>
                <a:off x="3837339" y="5243182"/>
                <a:ext cx="1695276" cy="335881"/>
                <a:chOff x="3521200" y="5384586"/>
                <a:chExt cx="1695276" cy="335881"/>
              </a:xfrm>
            </p:grpSpPr>
            <p:sp>
              <p:nvSpPr>
                <p:cNvPr id="83" name="Rectángulo 82"/>
                <p:cNvSpPr/>
                <p:nvPr/>
              </p:nvSpPr>
              <p:spPr>
                <a:xfrm>
                  <a:off x="3521200" y="5384586"/>
                  <a:ext cx="346005" cy="335881"/>
                </a:xfrm>
                <a:prstGeom prst="rect">
                  <a:avLst/>
                </a:prstGeom>
                <a:solidFill>
                  <a:srgbClr val="0000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4" name="Rectángulo 83"/>
                <p:cNvSpPr/>
                <p:nvPr/>
              </p:nvSpPr>
              <p:spPr>
                <a:xfrm>
                  <a:off x="3858518" y="5384586"/>
                  <a:ext cx="346005" cy="335881"/>
                </a:xfrm>
                <a:prstGeom prst="rect">
                  <a:avLst/>
                </a:prstGeom>
                <a:solidFill>
                  <a:srgbClr val="3F00B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5" name="Rectángulo 84"/>
                <p:cNvSpPr/>
                <p:nvPr/>
              </p:nvSpPr>
              <p:spPr>
                <a:xfrm>
                  <a:off x="4195836" y="5384586"/>
                  <a:ext cx="346005" cy="335881"/>
                </a:xfrm>
                <a:prstGeom prst="rect">
                  <a:avLst/>
                </a:prstGeom>
                <a:solidFill>
                  <a:srgbClr val="7F007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6" name="Rectángulo 85"/>
                <p:cNvSpPr/>
                <p:nvPr/>
              </p:nvSpPr>
              <p:spPr>
                <a:xfrm>
                  <a:off x="4533154" y="5384586"/>
                  <a:ext cx="346005" cy="335881"/>
                </a:xfrm>
                <a:prstGeom prst="rect">
                  <a:avLst/>
                </a:prstGeom>
                <a:solidFill>
                  <a:srgbClr val="BF003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7" name="Rectángulo 86"/>
                <p:cNvSpPr/>
                <p:nvPr/>
              </p:nvSpPr>
              <p:spPr>
                <a:xfrm>
                  <a:off x="4870471" y="5384586"/>
                  <a:ext cx="346005" cy="33588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97" name="CuadroTexto 96"/>
            <p:cNvSpPr txBox="1"/>
            <p:nvPr/>
          </p:nvSpPr>
          <p:spPr>
            <a:xfrm>
              <a:off x="4014067" y="558288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latin typeface="Times New Roman"/>
                  <a:cs typeface="Times New Roman"/>
                </a:rPr>
                <a:t>58</a:t>
              </a:r>
              <a:endParaRPr lang="es-ES" sz="1200" dirty="0">
                <a:latin typeface="Times New Roman"/>
                <a:cs typeface="Times New Roman"/>
              </a:endParaRPr>
            </a:p>
          </p:txBody>
        </p:sp>
        <p:sp>
          <p:nvSpPr>
            <p:cNvPr id="98" name="CuadroTexto 97"/>
            <p:cNvSpPr txBox="1"/>
            <p:nvPr/>
          </p:nvSpPr>
          <p:spPr>
            <a:xfrm>
              <a:off x="4349758" y="558288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latin typeface="Times New Roman"/>
                  <a:cs typeface="Times New Roman"/>
                </a:rPr>
                <a:t>69</a:t>
              </a:r>
              <a:endParaRPr lang="es-ES" sz="1200" dirty="0">
                <a:latin typeface="Times New Roman"/>
                <a:cs typeface="Times New Roman"/>
              </a:endParaRPr>
            </a:p>
          </p:txBody>
        </p:sp>
        <p:sp>
          <p:nvSpPr>
            <p:cNvPr id="99" name="CuadroTexto 98"/>
            <p:cNvSpPr txBox="1"/>
            <p:nvPr/>
          </p:nvSpPr>
          <p:spPr>
            <a:xfrm>
              <a:off x="4685449" y="558288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latin typeface="Times New Roman"/>
                  <a:cs typeface="Times New Roman"/>
                </a:rPr>
                <a:t>79</a:t>
              </a:r>
              <a:endParaRPr lang="es-ES" sz="1200" dirty="0">
                <a:latin typeface="Times New Roman"/>
                <a:cs typeface="Times New Roman"/>
              </a:endParaRP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5021141" y="5582889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>
                  <a:latin typeface="Times New Roman"/>
                  <a:cs typeface="Times New Roman"/>
                </a:rPr>
                <a:t>89</a:t>
              </a:r>
              <a:endParaRPr lang="es-ES" sz="12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03" name="CuadroTexto 102"/>
          <p:cNvSpPr txBox="1"/>
          <p:nvPr/>
        </p:nvSpPr>
        <p:spPr>
          <a:xfrm>
            <a:off x="623180" y="727618"/>
            <a:ext cx="412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latin typeface="Times New Roman"/>
                <a:cs typeface="Times New Roman"/>
              </a:rPr>
              <a:t>(a)</a:t>
            </a:r>
            <a:endParaRPr lang="es-ES" sz="1600" dirty="0">
              <a:latin typeface="Times New Roman"/>
              <a:cs typeface="Times New Roman"/>
            </a:endParaRPr>
          </a:p>
        </p:txBody>
      </p:sp>
      <p:sp>
        <p:nvSpPr>
          <p:cNvPr id="104" name="CuadroTexto 103"/>
          <p:cNvSpPr txBox="1"/>
          <p:nvPr/>
        </p:nvSpPr>
        <p:spPr>
          <a:xfrm>
            <a:off x="4773064" y="727618"/>
            <a:ext cx="423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latin typeface="Times New Roman"/>
                <a:cs typeface="Times New Roman"/>
              </a:rPr>
              <a:t>(b)</a:t>
            </a:r>
            <a:endParaRPr lang="es-E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747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24</Words>
  <Application>Microsoft Macintosh PowerPoint</Application>
  <PresentationFormat>Presentación en pantalla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Héctor Valverde Pareja</dc:creator>
  <cp:lastModifiedBy>Héctor Valverde Pareja</cp:lastModifiedBy>
  <cp:revision>7</cp:revision>
  <cp:lastPrinted>2013-08-21T16:33:46Z</cp:lastPrinted>
  <dcterms:created xsi:type="dcterms:W3CDTF">2013-08-16T18:31:04Z</dcterms:created>
  <dcterms:modified xsi:type="dcterms:W3CDTF">2013-08-21T16:36:18Z</dcterms:modified>
</cp:coreProperties>
</file>