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8853" autoAdjust="0"/>
  </p:normalViewPr>
  <p:slideViewPr>
    <p:cSldViewPr>
      <p:cViewPr>
        <p:scale>
          <a:sx n="66" d="100"/>
          <a:sy n="66" d="100"/>
        </p:scale>
        <p:origin x="-6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FC5249-E413-44DF-B4E7-39FD23CAA57C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ECA22C-8CA6-4F6D-BCC3-D76115EDB951}">
      <dgm:prSet phldrT="[Text]"/>
      <dgm:spPr/>
      <dgm:t>
        <a:bodyPr/>
        <a:lstStyle/>
        <a:p>
          <a:r>
            <a:rPr lang="en-US" dirty="0" smtClean="0"/>
            <a:t>INPUT SIGNALS</a:t>
          </a:r>
          <a:endParaRPr lang="en-US" dirty="0"/>
        </a:p>
      </dgm:t>
    </dgm:pt>
    <dgm:pt modelId="{94213112-17EE-46C8-AD35-7772ED39ACD9}" type="parTrans" cxnId="{0B432880-476B-462B-9408-B0D91A9D882F}">
      <dgm:prSet/>
      <dgm:spPr/>
      <dgm:t>
        <a:bodyPr/>
        <a:lstStyle/>
        <a:p>
          <a:endParaRPr lang="en-US"/>
        </a:p>
      </dgm:t>
    </dgm:pt>
    <dgm:pt modelId="{A678FC48-A26A-49C1-BF73-C676B0DF1A1B}" type="sibTrans" cxnId="{0B432880-476B-462B-9408-B0D91A9D882F}">
      <dgm:prSet/>
      <dgm:spPr/>
      <dgm:t>
        <a:bodyPr/>
        <a:lstStyle/>
        <a:p>
          <a:endParaRPr lang="en-US"/>
        </a:p>
      </dgm:t>
    </dgm:pt>
    <dgm:pt modelId="{9B7F9345-B789-4A95-8A3B-56896232A5E2}">
      <dgm:prSet phldrT="[Text]"/>
      <dgm:spPr/>
      <dgm:t>
        <a:bodyPr/>
        <a:lstStyle/>
        <a:p>
          <a:r>
            <a:rPr lang="en-US" dirty="0" smtClean="0"/>
            <a:t>HDMI</a:t>
          </a:r>
          <a:endParaRPr lang="en-US" dirty="0"/>
        </a:p>
      </dgm:t>
    </dgm:pt>
    <dgm:pt modelId="{F801C1DE-D826-45BD-87BF-195497ABBACA}" type="parTrans" cxnId="{1439EA9A-0A7A-4909-8898-0451C207BFBE}">
      <dgm:prSet/>
      <dgm:spPr/>
      <dgm:t>
        <a:bodyPr/>
        <a:lstStyle/>
        <a:p>
          <a:endParaRPr lang="en-US"/>
        </a:p>
      </dgm:t>
    </dgm:pt>
    <dgm:pt modelId="{1B5E1014-96E1-4581-85CA-D63F7B56FB5E}" type="sibTrans" cxnId="{1439EA9A-0A7A-4909-8898-0451C207BFBE}">
      <dgm:prSet/>
      <dgm:spPr/>
      <dgm:t>
        <a:bodyPr/>
        <a:lstStyle/>
        <a:p>
          <a:endParaRPr lang="en-US"/>
        </a:p>
      </dgm:t>
    </dgm:pt>
    <dgm:pt modelId="{60183E59-4EE4-46E8-9E5D-A6489620B166}">
      <dgm:prSet phldrT="[Text]"/>
      <dgm:spPr/>
      <dgm:t>
        <a:bodyPr/>
        <a:lstStyle/>
        <a:p>
          <a:r>
            <a:rPr lang="en-US" dirty="0" smtClean="0"/>
            <a:t>USB</a:t>
          </a:r>
          <a:endParaRPr lang="en-US" dirty="0"/>
        </a:p>
      </dgm:t>
    </dgm:pt>
    <dgm:pt modelId="{2968AB20-5795-4E04-8376-20A81045FF28}" type="parTrans" cxnId="{F90D7DA5-0E78-4B71-8D8C-561797D0DB63}">
      <dgm:prSet/>
      <dgm:spPr/>
      <dgm:t>
        <a:bodyPr/>
        <a:lstStyle/>
        <a:p>
          <a:endParaRPr lang="en-US"/>
        </a:p>
      </dgm:t>
    </dgm:pt>
    <dgm:pt modelId="{DEA5B641-CBD7-4479-9785-6FBCA6160412}" type="sibTrans" cxnId="{F90D7DA5-0E78-4B71-8D8C-561797D0DB63}">
      <dgm:prSet/>
      <dgm:spPr/>
      <dgm:t>
        <a:bodyPr/>
        <a:lstStyle/>
        <a:p>
          <a:endParaRPr lang="en-US"/>
        </a:p>
      </dgm:t>
    </dgm:pt>
    <dgm:pt modelId="{F96F6164-9BD0-40C2-8390-2630C48FA8CD}">
      <dgm:prSet phldrT="[Text]"/>
      <dgm:spPr/>
      <dgm:t>
        <a:bodyPr/>
        <a:lstStyle/>
        <a:p>
          <a:r>
            <a:rPr lang="en-US" dirty="0" smtClean="0"/>
            <a:t>LIGHT SOURCE</a:t>
          </a:r>
          <a:endParaRPr lang="en-US" dirty="0"/>
        </a:p>
      </dgm:t>
    </dgm:pt>
    <dgm:pt modelId="{E2922E78-9E12-4027-B17E-CB36A31330D1}" type="parTrans" cxnId="{B7F41F6D-AF27-4BED-B738-C4B90EEDD1A7}">
      <dgm:prSet/>
      <dgm:spPr/>
      <dgm:t>
        <a:bodyPr/>
        <a:lstStyle/>
        <a:p>
          <a:endParaRPr lang="en-US"/>
        </a:p>
      </dgm:t>
    </dgm:pt>
    <dgm:pt modelId="{A917ACA8-EE6D-4ACA-812F-E99A6253ADF7}" type="sibTrans" cxnId="{B7F41F6D-AF27-4BED-B738-C4B90EEDD1A7}">
      <dgm:prSet/>
      <dgm:spPr/>
      <dgm:t>
        <a:bodyPr/>
        <a:lstStyle/>
        <a:p>
          <a:endParaRPr lang="en-US"/>
        </a:p>
      </dgm:t>
    </dgm:pt>
    <dgm:pt modelId="{5E74DE27-3C34-4EA0-B383-6BA1380FE759}">
      <dgm:prSet phldrT="[Text]"/>
      <dgm:spPr/>
      <dgm:t>
        <a:bodyPr/>
        <a:lstStyle/>
        <a:p>
          <a:r>
            <a:rPr lang="en-US" dirty="0" smtClean="0"/>
            <a:t>Lamp</a:t>
          </a:r>
          <a:endParaRPr lang="en-US" dirty="0"/>
        </a:p>
      </dgm:t>
    </dgm:pt>
    <dgm:pt modelId="{FFE04807-3E5C-415E-8B32-70762FE1D616}" type="parTrans" cxnId="{48218B89-680D-4EDE-9CE1-7DCF084B9C08}">
      <dgm:prSet/>
      <dgm:spPr/>
      <dgm:t>
        <a:bodyPr/>
        <a:lstStyle/>
        <a:p>
          <a:endParaRPr lang="en-US"/>
        </a:p>
      </dgm:t>
    </dgm:pt>
    <dgm:pt modelId="{7170D11C-5B49-4F9D-A1FB-06A852CF590E}" type="sibTrans" cxnId="{48218B89-680D-4EDE-9CE1-7DCF084B9C08}">
      <dgm:prSet/>
      <dgm:spPr/>
      <dgm:t>
        <a:bodyPr/>
        <a:lstStyle/>
        <a:p>
          <a:endParaRPr lang="en-US"/>
        </a:p>
      </dgm:t>
    </dgm:pt>
    <dgm:pt modelId="{DB0FC3B6-EB92-495E-BA8F-CCC450F6E4BB}">
      <dgm:prSet phldrT="[Text]"/>
      <dgm:spPr/>
      <dgm:t>
        <a:bodyPr/>
        <a:lstStyle/>
        <a:p>
          <a:r>
            <a:rPr lang="en-US" dirty="0" smtClean="0"/>
            <a:t>LED or Laser light</a:t>
          </a:r>
          <a:endParaRPr lang="en-US" dirty="0"/>
        </a:p>
      </dgm:t>
    </dgm:pt>
    <dgm:pt modelId="{635DA656-4776-4C82-A410-66A9E0D17D67}" type="parTrans" cxnId="{EEF8DEA3-F7B9-4897-861B-8F0FBB355FCF}">
      <dgm:prSet/>
      <dgm:spPr/>
      <dgm:t>
        <a:bodyPr/>
        <a:lstStyle/>
        <a:p>
          <a:endParaRPr lang="en-US"/>
        </a:p>
      </dgm:t>
    </dgm:pt>
    <dgm:pt modelId="{49867F66-6472-474B-A0AF-52B08E2BDC80}" type="sibTrans" cxnId="{EEF8DEA3-F7B9-4897-861B-8F0FBB355FCF}">
      <dgm:prSet/>
      <dgm:spPr/>
      <dgm:t>
        <a:bodyPr/>
        <a:lstStyle/>
        <a:p>
          <a:endParaRPr lang="en-US"/>
        </a:p>
      </dgm:t>
    </dgm:pt>
    <dgm:pt modelId="{18158128-A652-454B-B0AD-40F9D366CC01}">
      <dgm:prSet phldrT="[Text]"/>
      <dgm:spPr/>
      <dgm:t>
        <a:bodyPr/>
        <a:lstStyle/>
        <a:p>
          <a:r>
            <a:rPr lang="en-US" dirty="0" smtClean="0"/>
            <a:t>INPUTS and OUTPUTS</a:t>
          </a:r>
          <a:endParaRPr lang="en-US" dirty="0"/>
        </a:p>
      </dgm:t>
    </dgm:pt>
    <dgm:pt modelId="{F63BC567-10EE-4926-A987-06A80DC993A2}" type="parTrans" cxnId="{0B4C38BF-C430-4755-A982-0A988B2F0C5B}">
      <dgm:prSet/>
      <dgm:spPr/>
      <dgm:t>
        <a:bodyPr/>
        <a:lstStyle/>
        <a:p>
          <a:endParaRPr lang="en-US"/>
        </a:p>
      </dgm:t>
    </dgm:pt>
    <dgm:pt modelId="{FDC5ED3F-AB85-4EE2-83BE-71F4E54DC0D8}" type="sibTrans" cxnId="{0B4C38BF-C430-4755-A982-0A988B2F0C5B}">
      <dgm:prSet/>
      <dgm:spPr/>
      <dgm:t>
        <a:bodyPr/>
        <a:lstStyle/>
        <a:p>
          <a:endParaRPr lang="en-US"/>
        </a:p>
      </dgm:t>
    </dgm:pt>
    <dgm:pt modelId="{D2E6DC50-42E0-4DD7-B159-9D4EA6E2F8F5}">
      <dgm:prSet phldrT="[Text]"/>
      <dgm:spPr/>
      <dgm:t>
        <a:bodyPr/>
        <a:lstStyle/>
        <a:p>
          <a:r>
            <a:rPr lang="en-US" dirty="0" smtClean="0"/>
            <a:t>Input Ports</a:t>
          </a:r>
          <a:endParaRPr lang="en-US" dirty="0"/>
        </a:p>
      </dgm:t>
    </dgm:pt>
    <dgm:pt modelId="{65B1D655-56AE-419C-AAFA-01F2E1593524}" type="parTrans" cxnId="{AEC8FCD5-853E-487E-BD97-F2F3C9A8F8FC}">
      <dgm:prSet/>
      <dgm:spPr/>
      <dgm:t>
        <a:bodyPr/>
        <a:lstStyle/>
        <a:p>
          <a:endParaRPr lang="en-US"/>
        </a:p>
      </dgm:t>
    </dgm:pt>
    <dgm:pt modelId="{B05483AF-114F-4A48-B3A0-589892992C32}" type="sibTrans" cxnId="{AEC8FCD5-853E-487E-BD97-F2F3C9A8F8FC}">
      <dgm:prSet/>
      <dgm:spPr/>
      <dgm:t>
        <a:bodyPr/>
        <a:lstStyle/>
        <a:p>
          <a:endParaRPr lang="en-US"/>
        </a:p>
      </dgm:t>
    </dgm:pt>
    <dgm:pt modelId="{3F39DDAD-A465-43F1-9412-DAE7F142F067}">
      <dgm:prSet phldrT="[Text]"/>
      <dgm:spPr/>
      <dgm:t>
        <a:bodyPr/>
        <a:lstStyle/>
        <a:p>
          <a:r>
            <a:rPr lang="en-US" dirty="0" smtClean="0"/>
            <a:t>Audio Outputs</a:t>
          </a:r>
          <a:endParaRPr lang="en-US" dirty="0"/>
        </a:p>
      </dgm:t>
    </dgm:pt>
    <dgm:pt modelId="{1C1B0A0E-4967-4B1A-87D1-87C033610BDA}" type="parTrans" cxnId="{F2A8F5F3-9D19-4393-A840-878F05160453}">
      <dgm:prSet/>
      <dgm:spPr/>
      <dgm:t>
        <a:bodyPr/>
        <a:lstStyle/>
        <a:p>
          <a:endParaRPr lang="en-US"/>
        </a:p>
      </dgm:t>
    </dgm:pt>
    <dgm:pt modelId="{5E715C0D-D5F5-4F1A-A400-6D11F7DCF349}" type="sibTrans" cxnId="{F2A8F5F3-9D19-4393-A840-878F05160453}">
      <dgm:prSet/>
      <dgm:spPr/>
      <dgm:t>
        <a:bodyPr/>
        <a:lstStyle/>
        <a:p>
          <a:endParaRPr lang="en-US"/>
        </a:p>
      </dgm:t>
    </dgm:pt>
    <dgm:pt modelId="{61049799-2D47-4806-8F6A-2EEFEF6747E3}" type="pres">
      <dgm:prSet presAssocID="{2DFC5249-E413-44DF-B4E7-39FD23CAA57C}" presName="linear" presStyleCnt="0">
        <dgm:presLayoutVars>
          <dgm:dir/>
          <dgm:resizeHandles val="exact"/>
        </dgm:presLayoutVars>
      </dgm:prSet>
      <dgm:spPr/>
    </dgm:pt>
    <dgm:pt modelId="{F3C666B1-6368-40FE-AB54-3D20AF22A596}" type="pres">
      <dgm:prSet presAssocID="{3AECA22C-8CA6-4F6D-BCC3-D76115EDB951}" presName="comp" presStyleCnt="0"/>
      <dgm:spPr/>
    </dgm:pt>
    <dgm:pt modelId="{6FE40D43-190B-4C06-9287-96232128430B}" type="pres">
      <dgm:prSet presAssocID="{3AECA22C-8CA6-4F6D-BCC3-D76115EDB951}" presName="box" presStyleLbl="node1" presStyleIdx="0" presStyleCnt="3"/>
      <dgm:spPr/>
    </dgm:pt>
    <dgm:pt modelId="{99586DEC-4142-4FBA-A553-A51F6752D0A5}" type="pres">
      <dgm:prSet presAssocID="{3AECA22C-8CA6-4F6D-BCC3-D76115EDB951}" presName="img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74B01CD3-C2D1-4983-8F8D-2F84260412FA}" type="pres">
      <dgm:prSet presAssocID="{3AECA22C-8CA6-4F6D-BCC3-D76115EDB951}" presName="text" presStyleLbl="node1" presStyleIdx="0" presStyleCnt="3">
        <dgm:presLayoutVars>
          <dgm:bulletEnabled val="1"/>
        </dgm:presLayoutVars>
      </dgm:prSet>
      <dgm:spPr/>
    </dgm:pt>
    <dgm:pt modelId="{B994EC70-A1FA-4538-B393-A3F78A772584}" type="pres">
      <dgm:prSet presAssocID="{A678FC48-A26A-49C1-BF73-C676B0DF1A1B}" presName="spacer" presStyleCnt="0"/>
      <dgm:spPr/>
    </dgm:pt>
    <dgm:pt modelId="{ED5DFDEE-748F-433E-9C35-612088F5F783}" type="pres">
      <dgm:prSet presAssocID="{F96F6164-9BD0-40C2-8390-2630C48FA8CD}" presName="comp" presStyleCnt="0"/>
      <dgm:spPr/>
    </dgm:pt>
    <dgm:pt modelId="{29F430DD-6EEE-4079-9A94-EB511AC8F570}" type="pres">
      <dgm:prSet presAssocID="{F96F6164-9BD0-40C2-8390-2630C48FA8CD}" presName="box" presStyleLbl="node1" presStyleIdx="1" presStyleCnt="3"/>
      <dgm:spPr/>
      <dgm:t>
        <a:bodyPr/>
        <a:lstStyle/>
        <a:p>
          <a:endParaRPr lang="en-US"/>
        </a:p>
      </dgm:t>
    </dgm:pt>
    <dgm:pt modelId="{E596A3A2-33F2-416D-A52F-C0A0E9C30952}" type="pres">
      <dgm:prSet presAssocID="{F96F6164-9BD0-40C2-8390-2630C48FA8CD}" presName="img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9343F15F-A500-4504-943A-987ED5CE9ED3}" type="pres">
      <dgm:prSet presAssocID="{F96F6164-9BD0-40C2-8390-2630C48FA8C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14C0C9-4A59-45EC-A34A-6D82C0DD6B86}" type="pres">
      <dgm:prSet presAssocID="{A917ACA8-EE6D-4ACA-812F-E99A6253ADF7}" presName="spacer" presStyleCnt="0"/>
      <dgm:spPr/>
    </dgm:pt>
    <dgm:pt modelId="{FF12A5DF-D797-433E-892F-77E3BBBEAA9F}" type="pres">
      <dgm:prSet presAssocID="{18158128-A652-454B-B0AD-40F9D366CC01}" presName="comp" presStyleCnt="0"/>
      <dgm:spPr/>
    </dgm:pt>
    <dgm:pt modelId="{3A4FCB05-5FBB-43BF-AAC2-79E234D061DC}" type="pres">
      <dgm:prSet presAssocID="{18158128-A652-454B-B0AD-40F9D366CC01}" presName="box" presStyleLbl="node1" presStyleIdx="2" presStyleCnt="3"/>
      <dgm:spPr/>
      <dgm:t>
        <a:bodyPr/>
        <a:lstStyle/>
        <a:p>
          <a:endParaRPr lang="en-US"/>
        </a:p>
      </dgm:t>
    </dgm:pt>
    <dgm:pt modelId="{37735A74-33BA-400E-8F83-9F1FE646D9D8}" type="pres">
      <dgm:prSet presAssocID="{18158128-A652-454B-B0AD-40F9D366CC01}" presName="img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E272CFD9-A443-4777-8EB4-A1F46825CD1F}" type="pres">
      <dgm:prSet presAssocID="{18158128-A652-454B-B0AD-40F9D366CC01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3539A0-FDA6-44B5-837E-849406CD4F2D}" type="presOf" srcId="{3AECA22C-8CA6-4F6D-BCC3-D76115EDB951}" destId="{74B01CD3-C2D1-4983-8F8D-2F84260412FA}" srcOrd="1" destOrd="0" presId="urn:microsoft.com/office/officeart/2005/8/layout/vList4"/>
    <dgm:cxn modelId="{1F7C25DE-FCAA-48FF-8B18-D4F39EF2763F}" type="presOf" srcId="{DB0FC3B6-EB92-495E-BA8F-CCC450F6E4BB}" destId="{29F430DD-6EEE-4079-9A94-EB511AC8F570}" srcOrd="0" destOrd="2" presId="urn:microsoft.com/office/officeart/2005/8/layout/vList4"/>
    <dgm:cxn modelId="{464E0099-AEF6-4F42-AD4A-F9F2E8E06CDF}" type="presOf" srcId="{18158128-A652-454B-B0AD-40F9D366CC01}" destId="{3A4FCB05-5FBB-43BF-AAC2-79E234D061DC}" srcOrd="0" destOrd="0" presId="urn:microsoft.com/office/officeart/2005/8/layout/vList4"/>
    <dgm:cxn modelId="{AEC8FCD5-853E-487E-BD97-F2F3C9A8F8FC}" srcId="{18158128-A652-454B-B0AD-40F9D366CC01}" destId="{D2E6DC50-42E0-4DD7-B159-9D4EA6E2F8F5}" srcOrd="0" destOrd="0" parTransId="{65B1D655-56AE-419C-AAFA-01F2E1593524}" sibTransId="{B05483AF-114F-4A48-B3A0-589892992C32}"/>
    <dgm:cxn modelId="{8178124F-1758-4441-8915-660E7D0A202E}" type="presOf" srcId="{2DFC5249-E413-44DF-B4E7-39FD23CAA57C}" destId="{61049799-2D47-4806-8F6A-2EEFEF6747E3}" srcOrd="0" destOrd="0" presId="urn:microsoft.com/office/officeart/2005/8/layout/vList4"/>
    <dgm:cxn modelId="{FB9E78FC-CAB2-41CB-A729-2C9DE90CC13A}" type="presOf" srcId="{3F39DDAD-A465-43F1-9412-DAE7F142F067}" destId="{E272CFD9-A443-4777-8EB4-A1F46825CD1F}" srcOrd="1" destOrd="2" presId="urn:microsoft.com/office/officeart/2005/8/layout/vList4"/>
    <dgm:cxn modelId="{5CD74C8D-5C6B-4FAA-9D01-670B0EF1FFAB}" type="presOf" srcId="{DB0FC3B6-EB92-495E-BA8F-CCC450F6E4BB}" destId="{9343F15F-A500-4504-943A-987ED5CE9ED3}" srcOrd="1" destOrd="2" presId="urn:microsoft.com/office/officeart/2005/8/layout/vList4"/>
    <dgm:cxn modelId="{AD6A86CE-FEF2-4F41-991E-48D8EFB7D96A}" type="presOf" srcId="{3F39DDAD-A465-43F1-9412-DAE7F142F067}" destId="{3A4FCB05-5FBB-43BF-AAC2-79E234D061DC}" srcOrd="0" destOrd="2" presId="urn:microsoft.com/office/officeart/2005/8/layout/vList4"/>
    <dgm:cxn modelId="{0F8F956B-C550-46DA-AF1B-4F01C71F3EBA}" type="presOf" srcId="{5E74DE27-3C34-4EA0-B383-6BA1380FE759}" destId="{29F430DD-6EEE-4079-9A94-EB511AC8F570}" srcOrd="0" destOrd="1" presId="urn:microsoft.com/office/officeart/2005/8/layout/vList4"/>
    <dgm:cxn modelId="{F2A8F5F3-9D19-4393-A840-878F05160453}" srcId="{18158128-A652-454B-B0AD-40F9D366CC01}" destId="{3F39DDAD-A465-43F1-9412-DAE7F142F067}" srcOrd="1" destOrd="0" parTransId="{1C1B0A0E-4967-4B1A-87D1-87C033610BDA}" sibTransId="{5E715C0D-D5F5-4F1A-A400-6D11F7DCF349}"/>
    <dgm:cxn modelId="{F510FBD9-A0B2-418D-A6DA-8CA51308E926}" type="presOf" srcId="{D2E6DC50-42E0-4DD7-B159-9D4EA6E2F8F5}" destId="{E272CFD9-A443-4777-8EB4-A1F46825CD1F}" srcOrd="1" destOrd="1" presId="urn:microsoft.com/office/officeart/2005/8/layout/vList4"/>
    <dgm:cxn modelId="{C3939681-C369-486E-AA9B-4AAA0B2E743A}" type="presOf" srcId="{60183E59-4EE4-46E8-9E5D-A6489620B166}" destId="{6FE40D43-190B-4C06-9287-96232128430B}" srcOrd="0" destOrd="2" presId="urn:microsoft.com/office/officeart/2005/8/layout/vList4"/>
    <dgm:cxn modelId="{20A208FF-F416-4003-8F9A-C7553F5B2687}" type="presOf" srcId="{F96F6164-9BD0-40C2-8390-2630C48FA8CD}" destId="{9343F15F-A500-4504-943A-987ED5CE9ED3}" srcOrd="1" destOrd="0" presId="urn:microsoft.com/office/officeart/2005/8/layout/vList4"/>
    <dgm:cxn modelId="{B7F41F6D-AF27-4BED-B738-C4B90EEDD1A7}" srcId="{2DFC5249-E413-44DF-B4E7-39FD23CAA57C}" destId="{F96F6164-9BD0-40C2-8390-2630C48FA8CD}" srcOrd="1" destOrd="0" parTransId="{E2922E78-9E12-4027-B17E-CB36A31330D1}" sibTransId="{A917ACA8-EE6D-4ACA-812F-E99A6253ADF7}"/>
    <dgm:cxn modelId="{CA26C6E2-F0A6-4CE4-88E9-41235845D7DB}" type="presOf" srcId="{F96F6164-9BD0-40C2-8390-2630C48FA8CD}" destId="{29F430DD-6EEE-4079-9A94-EB511AC8F570}" srcOrd="0" destOrd="0" presId="urn:microsoft.com/office/officeart/2005/8/layout/vList4"/>
    <dgm:cxn modelId="{16F34CA6-3B08-4F8B-928C-803A2D7AA4D5}" type="presOf" srcId="{D2E6DC50-42E0-4DD7-B159-9D4EA6E2F8F5}" destId="{3A4FCB05-5FBB-43BF-AAC2-79E234D061DC}" srcOrd="0" destOrd="1" presId="urn:microsoft.com/office/officeart/2005/8/layout/vList4"/>
    <dgm:cxn modelId="{1439EA9A-0A7A-4909-8898-0451C207BFBE}" srcId="{3AECA22C-8CA6-4F6D-BCC3-D76115EDB951}" destId="{9B7F9345-B789-4A95-8A3B-56896232A5E2}" srcOrd="0" destOrd="0" parTransId="{F801C1DE-D826-45BD-87BF-195497ABBACA}" sibTransId="{1B5E1014-96E1-4581-85CA-D63F7B56FB5E}"/>
    <dgm:cxn modelId="{A9F3EB6B-9345-4776-8D13-CC7F674792E9}" type="presOf" srcId="{5E74DE27-3C34-4EA0-B383-6BA1380FE759}" destId="{9343F15F-A500-4504-943A-987ED5CE9ED3}" srcOrd="1" destOrd="1" presId="urn:microsoft.com/office/officeart/2005/8/layout/vList4"/>
    <dgm:cxn modelId="{CD97FDE8-207F-443A-8AAB-E94AA47BC83D}" type="presOf" srcId="{60183E59-4EE4-46E8-9E5D-A6489620B166}" destId="{74B01CD3-C2D1-4983-8F8D-2F84260412FA}" srcOrd="1" destOrd="2" presId="urn:microsoft.com/office/officeart/2005/8/layout/vList4"/>
    <dgm:cxn modelId="{0B4C38BF-C430-4755-A982-0A988B2F0C5B}" srcId="{2DFC5249-E413-44DF-B4E7-39FD23CAA57C}" destId="{18158128-A652-454B-B0AD-40F9D366CC01}" srcOrd="2" destOrd="0" parTransId="{F63BC567-10EE-4926-A987-06A80DC993A2}" sibTransId="{FDC5ED3F-AB85-4EE2-83BE-71F4E54DC0D8}"/>
    <dgm:cxn modelId="{0B432880-476B-462B-9408-B0D91A9D882F}" srcId="{2DFC5249-E413-44DF-B4E7-39FD23CAA57C}" destId="{3AECA22C-8CA6-4F6D-BCC3-D76115EDB951}" srcOrd="0" destOrd="0" parTransId="{94213112-17EE-46C8-AD35-7772ED39ACD9}" sibTransId="{A678FC48-A26A-49C1-BF73-C676B0DF1A1B}"/>
    <dgm:cxn modelId="{48218B89-680D-4EDE-9CE1-7DCF084B9C08}" srcId="{F96F6164-9BD0-40C2-8390-2630C48FA8CD}" destId="{5E74DE27-3C34-4EA0-B383-6BA1380FE759}" srcOrd="0" destOrd="0" parTransId="{FFE04807-3E5C-415E-8B32-70762FE1D616}" sibTransId="{7170D11C-5B49-4F9D-A1FB-06A852CF590E}"/>
    <dgm:cxn modelId="{5BD76A37-F7AB-443E-9EED-2CC1A0ED973E}" type="presOf" srcId="{18158128-A652-454B-B0AD-40F9D366CC01}" destId="{E272CFD9-A443-4777-8EB4-A1F46825CD1F}" srcOrd="1" destOrd="0" presId="urn:microsoft.com/office/officeart/2005/8/layout/vList4"/>
    <dgm:cxn modelId="{EEF8DEA3-F7B9-4897-861B-8F0FBB355FCF}" srcId="{F96F6164-9BD0-40C2-8390-2630C48FA8CD}" destId="{DB0FC3B6-EB92-495E-BA8F-CCC450F6E4BB}" srcOrd="1" destOrd="0" parTransId="{635DA656-4776-4C82-A410-66A9E0D17D67}" sibTransId="{49867F66-6472-474B-A0AF-52B08E2BDC80}"/>
    <dgm:cxn modelId="{BA902FB0-FA19-4136-93FA-FAF8587075C2}" type="presOf" srcId="{9B7F9345-B789-4A95-8A3B-56896232A5E2}" destId="{6FE40D43-190B-4C06-9287-96232128430B}" srcOrd="0" destOrd="1" presId="urn:microsoft.com/office/officeart/2005/8/layout/vList4"/>
    <dgm:cxn modelId="{AD67CFAA-E530-4A90-9DAD-B7EA1E3BE193}" type="presOf" srcId="{9B7F9345-B789-4A95-8A3B-56896232A5E2}" destId="{74B01CD3-C2D1-4983-8F8D-2F84260412FA}" srcOrd="1" destOrd="1" presId="urn:microsoft.com/office/officeart/2005/8/layout/vList4"/>
    <dgm:cxn modelId="{F90D7DA5-0E78-4B71-8D8C-561797D0DB63}" srcId="{3AECA22C-8CA6-4F6D-BCC3-D76115EDB951}" destId="{60183E59-4EE4-46E8-9E5D-A6489620B166}" srcOrd="1" destOrd="0" parTransId="{2968AB20-5795-4E04-8376-20A81045FF28}" sibTransId="{DEA5B641-CBD7-4479-9785-6FBCA6160412}"/>
    <dgm:cxn modelId="{172AF542-4390-481F-8A46-6B7750619DFC}" type="presOf" srcId="{3AECA22C-8CA6-4F6D-BCC3-D76115EDB951}" destId="{6FE40D43-190B-4C06-9287-96232128430B}" srcOrd="0" destOrd="0" presId="urn:microsoft.com/office/officeart/2005/8/layout/vList4"/>
    <dgm:cxn modelId="{DB80D00C-1832-428D-9EBB-4269DAFF1E1D}" type="presParOf" srcId="{61049799-2D47-4806-8F6A-2EEFEF6747E3}" destId="{F3C666B1-6368-40FE-AB54-3D20AF22A596}" srcOrd="0" destOrd="0" presId="urn:microsoft.com/office/officeart/2005/8/layout/vList4"/>
    <dgm:cxn modelId="{B36029D5-A887-4BF9-9A09-D022095AD8B2}" type="presParOf" srcId="{F3C666B1-6368-40FE-AB54-3D20AF22A596}" destId="{6FE40D43-190B-4C06-9287-96232128430B}" srcOrd="0" destOrd="0" presId="urn:microsoft.com/office/officeart/2005/8/layout/vList4"/>
    <dgm:cxn modelId="{9122646F-FCE6-48B7-977E-845B75AB1C64}" type="presParOf" srcId="{F3C666B1-6368-40FE-AB54-3D20AF22A596}" destId="{99586DEC-4142-4FBA-A553-A51F6752D0A5}" srcOrd="1" destOrd="0" presId="urn:microsoft.com/office/officeart/2005/8/layout/vList4"/>
    <dgm:cxn modelId="{C14A5D88-1623-462B-AB33-5ED2C40D9AA1}" type="presParOf" srcId="{F3C666B1-6368-40FE-AB54-3D20AF22A596}" destId="{74B01CD3-C2D1-4983-8F8D-2F84260412FA}" srcOrd="2" destOrd="0" presId="urn:microsoft.com/office/officeart/2005/8/layout/vList4"/>
    <dgm:cxn modelId="{F471A963-9F19-4BA2-9A24-282B5009E833}" type="presParOf" srcId="{61049799-2D47-4806-8F6A-2EEFEF6747E3}" destId="{B994EC70-A1FA-4538-B393-A3F78A772584}" srcOrd="1" destOrd="0" presId="urn:microsoft.com/office/officeart/2005/8/layout/vList4"/>
    <dgm:cxn modelId="{BDD7A91B-1875-416F-8D5B-94BB0F390971}" type="presParOf" srcId="{61049799-2D47-4806-8F6A-2EEFEF6747E3}" destId="{ED5DFDEE-748F-433E-9C35-612088F5F783}" srcOrd="2" destOrd="0" presId="urn:microsoft.com/office/officeart/2005/8/layout/vList4"/>
    <dgm:cxn modelId="{D11E2727-F3B1-44AB-9605-6F1A7F695217}" type="presParOf" srcId="{ED5DFDEE-748F-433E-9C35-612088F5F783}" destId="{29F430DD-6EEE-4079-9A94-EB511AC8F570}" srcOrd="0" destOrd="0" presId="urn:microsoft.com/office/officeart/2005/8/layout/vList4"/>
    <dgm:cxn modelId="{6D720F0D-6D82-4633-A3A2-4D3DA4D78EBB}" type="presParOf" srcId="{ED5DFDEE-748F-433E-9C35-612088F5F783}" destId="{E596A3A2-33F2-416D-A52F-C0A0E9C30952}" srcOrd="1" destOrd="0" presId="urn:microsoft.com/office/officeart/2005/8/layout/vList4"/>
    <dgm:cxn modelId="{BA4BA0BC-9CEB-4AC7-ABB3-566344259D65}" type="presParOf" srcId="{ED5DFDEE-748F-433E-9C35-612088F5F783}" destId="{9343F15F-A500-4504-943A-987ED5CE9ED3}" srcOrd="2" destOrd="0" presId="urn:microsoft.com/office/officeart/2005/8/layout/vList4"/>
    <dgm:cxn modelId="{B7A229BD-E12C-4761-B631-7F84339CC51F}" type="presParOf" srcId="{61049799-2D47-4806-8F6A-2EEFEF6747E3}" destId="{1914C0C9-4A59-45EC-A34A-6D82C0DD6B86}" srcOrd="3" destOrd="0" presId="urn:microsoft.com/office/officeart/2005/8/layout/vList4"/>
    <dgm:cxn modelId="{767ED196-31FB-49FA-99DA-B16B2BD5E433}" type="presParOf" srcId="{61049799-2D47-4806-8F6A-2EEFEF6747E3}" destId="{FF12A5DF-D797-433E-892F-77E3BBBEAA9F}" srcOrd="4" destOrd="0" presId="urn:microsoft.com/office/officeart/2005/8/layout/vList4"/>
    <dgm:cxn modelId="{BF9F0A22-891F-466D-A594-28DBEF7046A8}" type="presParOf" srcId="{FF12A5DF-D797-433E-892F-77E3BBBEAA9F}" destId="{3A4FCB05-5FBB-43BF-AAC2-79E234D061DC}" srcOrd="0" destOrd="0" presId="urn:microsoft.com/office/officeart/2005/8/layout/vList4"/>
    <dgm:cxn modelId="{65E13FD6-7219-444A-8A44-E0DFEF005E21}" type="presParOf" srcId="{FF12A5DF-D797-433E-892F-77E3BBBEAA9F}" destId="{37735A74-33BA-400E-8F83-9F1FE646D9D8}" srcOrd="1" destOrd="0" presId="urn:microsoft.com/office/officeart/2005/8/layout/vList4"/>
    <dgm:cxn modelId="{B7E2213A-3A96-4FDA-9C89-73ECF539ACE1}" type="presParOf" srcId="{FF12A5DF-D797-433E-892F-77E3BBBEAA9F}" destId="{E272CFD9-A443-4777-8EB4-A1F46825CD1F}" srcOrd="2" destOrd="0" presId="urn:microsoft.com/office/officeart/2005/8/layout/vList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8C902-A9E1-434A-B961-C76B1A0CB09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9DA81-A48E-4019-A9B4-BAF21F4A3C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9DA81-A48E-4019-A9B4-BAF21F4A3CC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9DA81-A48E-4019-A9B4-BAF21F4A3CC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0E98-6DE1-42B9-8EB4-DF68DD3C6C0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37FC-B901-4165-86AE-46BD006AF4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0E98-6DE1-42B9-8EB4-DF68DD3C6C0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37FC-B901-4165-86AE-46BD006AF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0E98-6DE1-42B9-8EB4-DF68DD3C6C0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37FC-B901-4165-86AE-46BD006AF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0E98-6DE1-42B9-8EB4-DF68DD3C6C0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37FC-B901-4165-86AE-46BD006AF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0E98-6DE1-42B9-8EB4-DF68DD3C6C0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37FC-B901-4165-86AE-46BD006AF4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0E98-6DE1-42B9-8EB4-DF68DD3C6C0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37FC-B901-4165-86AE-46BD006AF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0E98-6DE1-42B9-8EB4-DF68DD3C6C0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37FC-B901-4165-86AE-46BD006AF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0E98-6DE1-42B9-8EB4-DF68DD3C6C0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37FC-B901-4165-86AE-46BD006AF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0E98-6DE1-42B9-8EB4-DF68DD3C6C0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37FC-B901-4165-86AE-46BD006AF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0E98-6DE1-42B9-8EB4-DF68DD3C6C0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37FC-B901-4165-86AE-46BD006AF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0E98-6DE1-42B9-8EB4-DF68DD3C6C0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E6C37FC-B901-4165-86AE-46BD006AF4D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0A40E98-6DE1-42B9-8EB4-DF68DD3C6C0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E6C37FC-B901-4165-86AE-46BD006AF4D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13359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TASK-03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352800"/>
            <a:ext cx="6400800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PRODUCT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chemeClr val="tx1"/>
                </a:solidFill>
              </a:rPr>
              <a:t>–</a:t>
            </a:r>
          </a:p>
          <a:p>
            <a:r>
              <a:rPr lang="en-US" sz="4400" dirty="0" smtClean="0">
                <a:solidFill>
                  <a:schemeClr val="tx1"/>
                </a:solidFill>
              </a:rPr>
              <a:t>SMART LED PROJECTOR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Smart LED Projector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 :</a:t>
            </a:r>
          </a:p>
          <a:p>
            <a:r>
              <a:rPr lang="en-US" dirty="0" smtClean="0"/>
              <a:t>A Projector works by taking an mage or video signal from a device ( like a computer, DVD player , or </a:t>
            </a:r>
            <a:r>
              <a:rPr lang="en-US" dirty="0" err="1" smtClean="0"/>
              <a:t>smartphone</a:t>
            </a:r>
            <a:r>
              <a:rPr lang="en-US" dirty="0" smtClean="0"/>
              <a:t> ) then projecting that image on to a large screen or surface .projectors vary in technology , from traditional lamps to modern laser projectors, but the fundamental operations is similar across this types .</a:t>
            </a:r>
            <a:endParaRPr lang="en-US" dirty="0"/>
          </a:p>
        </p:txBody>
      </p:sp>
      <p:pic>
        <p:nvPicPr>
          <p:cNvPr id="4" name="Content Placeholder 3" descr="WhatsApp Image 2024-09-22 at 3.16.25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5029200"/>
            <a:ext cx="2217420" cy="1478280"/>
          </a:xfrm>
          <a:prstGeom prst="rect">
            <a:avLst/>
          </a:prstGeom>
        </p:spPr>
      </p:pic>
      <p:pic>
        <p:nvPicPr>
          <p:cNvPr id="5" name="Content Placeholder 3" descr="WhatsApp Image 2024-09-22 at 3.16.26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4953000"/>
            <a:ext cx="2190750" cy="15728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 descr="trpe.jf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2517648" cy="1582621"/>
          </a:xfrm>
        </p:spPr>
        <p:txBody>
          <a:bodyPr/>
          <a:lstStyle/>
          <a:p>
            <a:r>
              <a:rPr lang="en-US" dirty="0" smtClean="0"/>
              <a:t>A Projector contains several key components,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200" y="2819400"/>
            <a:ext cx="2209800" cy="21793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These include :</a:t>
            </a:r>
            <a:endParaRPr lang="en-US" sz="2400" dirty="0"/>
          </a:p>
        </p:txBody>
      </p:sp>
      <p:graphicFrame>
        <p:nvGraphicFramePr>
          <p:cNvPr id="7" name="Picture Placeholder 6"/>
          <p:cNvGraphicFramePr>
            <a:graphicFrameLocks noGrp="1"/>
          </p:cNvGraphicFramePr>
          <p:nvPr>
            <p:ph type="pic" idx="1"/>
          </p:nvPr>
        </p:nvGraphicFramePr>
        <p:xfrm>
          <a:off x="3486150" y="1200150"/>
          <a:ext cx="4618038" cy="393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WhatsApp Image 2024-09-22 at 4.28.14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990600"/>
            <a:ext cx="6172200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88</TotalTime>
  <Words>100</Words>
  <Application>Microsoft Office PowerPoint</Application>
  <PresentationFormat>On-screen Show (4:3)</PresentationFormat>
  <Paragraphs>19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TASK-03</vt:lpstr>
      <vt:lpstr>Smart LED Projector </vt:lpstr>
      <vt:lpstr>Slide 3</vt:lpstr>
      <vt:lpstr>A Projector contains several key components,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TASK-03</dc:title>
  <dc:creator>dell</dc:creator>
  <cp:lastModifiedBy>dell</cp:lastModifiedBy>
  <cp:revision>9</cp:revision>
  <dcterms:created xsi:type="dcterms:W3CDTF">2024-09-22T09:33:30Z</dcterms:created>
  <dcterms:modified xsi:type="dcterms:W3CDTF">2024-09-22T11:01:57Z</dcterms:modified>
</cp:coreProperties>
</file>