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5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0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86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1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5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61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0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8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9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00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6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3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8F311D-935C-427C-9407-E2AF8199958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BE20-5D4E-422E-A49A-98C8D989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20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4253" y="1725284"/>
            <a:ext cx="8825658" cy="629728"/>
          </a:xfrm>
        </p:spPr>
        <p:txBody>
          <a:bodyPr/>
          <a:lstStyle/>
          <a:p>
            <a:r>
              <a:rPr lang="en-US" sz="3600" dirty="0" smtClean="0"/>
              <a:t> DATA MANAGEMENT(INT217)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830" y="4130399"/>
            <a:ext cx="8825658" cy="861420"/>
          </a:xfrm>
        </p:spPr>
        <p:txBody>
          <a:bodyPr/>
          <a:lstStyle/>
          <a:p>
            <a:r>
              <a:rPr lang="en-US" dirty="0" smtClean="0"/>
              <a:t>NAME:K HARSHAVARDHAN REDDY</a:t>
            </a:r>
          </a:p>
          <a:p>
            <a:r>
              <a:rPr lang="en-US" dirty="0" smtClean="0"/>
              <a:t>REGNO:11806793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16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How to create a pivot chart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078" y="1966654"/>
            <a:ext cx="8946541" cy="4195481"/>
          </a:xfrm>
        </p:spPr>
        <p:txBody>
          <a:bodyPr/>
          <a:lstStyle/>
          <a:p>
            <a:r>
              <a:rPr lang="en-US" dirty="0" smtClean="0"/>
              <a:t>This step is performed after creating pivot table</a:t>
            </a:r>
          </a:p>
          <a:p>
            <a:r>
              <a:rPr lang="en-US" dirty="0" smtClean="0"/>
              <a:t>Select the pivot table and </a:t>
            </a:r>
            <a:r>
              <a:rPr lang="en-US" dirty="0"/>
              <a:t>g</a:t>
            </a:r>
            <a:r>
              <a:rPr lang="en-US" dirty="0" smtClean="0"/>
              <a:t>o to the insert</a:t>
            </a:r>
          </a:p>
          <a:p>
            <a:r>
              <a:rPr lang="en-US" dirty="0" smtClean="0"/>
              <a:t>Insert -&gt; recommended charts -&gt;select any chart</a:t>
            </a:r>
          </a:p>
          <a:p>
            <a:r>
              <a:rPr lang="en-US" dirty="0" smtClean="0"/>
              <a:t>Always insert the pivot chart which are shown in recommended charts for better visualization and understanding</a:t>
            </a:r>
          </a:p>
          <a:p>
            <a:r>
              <a:rPr lang="en-US" dirty="0" smtClean="0"/>
              <a:t>Now you can perform operations related to design part</a:t>
            </a:r>
          </a:p>
          <a:p>
            <a:r>
              <a:rPr lang="en-US" dirty="0" smtClean="0"/>
              <a:t>This makes your pivot chart attractive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12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How to create a slicer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3" y="1923522"/>
            <a:ext cx="8946541" cy="4195481"/>
          </a:xfrm>
        </p:spPr>
        <p:txBody>
          <a:bodyPr/>
          <a:lstStyle/>
          <a:p>
            <a:r>
              <a:rPr lang="en-US" dirty="0" smtClean="0"/>
              <a:t>The process is almost same as creating a pivot table , but there is a slight change here</a:t>
            </a:r>
          </a:p>
          <a:p>
            <a:r>
              <a:rPr lang="en-US" dirty="0" smtClean="0"/>
              <a:t>Select the data in the pivot table</a:t>
            </a:r>
          </a:p>
          <a:p>
            <a:r>
              <a:rPr lang="en-US" dirty="0" smtClean="0"/>
              <a:t>Insert -&gt; slicer -&gt; Select the column which you need as a slicer</a:t>
            </a:r>
          </a:p>
          <a:p>
            <a:r>
              <a:rPr lang="en-US" dirty="0" smtClean="0"/>
              <a:t>Slicer is created and you can visualize the data according to your 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65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Pivot tables , charts and slicers for objectives</a:t>
            </a:r>
            <a:endParaRPr lang="en-IN" sz="28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983"/>
            <a:ext cx="6167887" cy="41957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87" y="1152983"/>
            <a:ext cx="593497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Pivot tables , charts and slicers for objectives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6906"/>
            <a:ext cx="6149365" cy="419576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65" y="1526906"/>
            <a:ext cx="596212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2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Pivot tables , charts and slicers for objectives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59" y="1350933"/>
            <a:ext cx="5739442" cy="419576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" y="1350934"/>
            <a:ext cx="6114860" cy="4195762"/>
          </a:xfrm>
        </p:spPr>
      </p:pic>
    </p:spTree>
    <p:extLst>
      <p:ext uri="{BB962C8B-B14F-4D97-AF65-F5344CB8AC3E}">
        <p14:creationId xmlns:p14="http://schemas.microsoft.com/office/powerpoint/2010/main" val="55232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How to link a slicer with all pivot tables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82" y="1768246"/>
            <a:ext cx="8946541" cy="4195481"/>
          </a:xfrm>
        </p:spPr>
        <p:txBody>
          <a:bodyPr/>
          <a:lstStyle/>
          <a:p>
            <a:r>
              <a:rPr lang="en-US" dirty="0" smtClean="0"/>
              <a:t>Although You created a slicer for each pivot table they are not linked with each other</a:t>
            </a:r>
          </a:p>
          <a:p>
            <a:r>
              <a:rPr lang="en-US" dirty="0" smtClean="0"/>
              <a:t>So 	Creating Dashboard becomes difficult</a:t>
            </a:r>
          </a:p>
          <a:p>
            <a:r>
              <a:rPr lang="en-US" dirty="0" smtClean="0"/>
              <a:t>In order to link with all pivot tables, here is the procedure</a:t>
            </a:r>
          </a:p>
          <a:p>
            <a:r>
              <a:rPr lang="en-US" dirty="0" smtClean="0"/>
              <a:t>Right click on slicer -&gt; Report connections -&gt; Check all the boxes that You need to connect</a:t>
            </a:r>
          </a:p>
          <a:p>
            <a:r>
              <a:rPr lang="en-US" dirty="0" smtClean="0"/>
              <a:t>Now slicers are connected with each other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16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How to create a Dashboard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1431"/>
            <a:ext cx="8946541" cy="4195481"/>
          </a:xfrm>
        </p:spPr>
        <p:txBody>
          <a:bodyPr/>
          <a:lstStyle/>
          <a:p>
            <a:r>
              <a:rPr lang="en-US" dirty="0" smtClean="0"/>
              <a:t>Dashboard is group of pivot charts , slicers in a single window</a:t>
            </a:r>
          </a:p>
          <a:p>
            <a:r>
              <a:rPr lang="en-US" dirty="0" smtClean="0"/>
              <a:t>Now copy the slicers and pivot charts from each pivot table and paste it in a new sheet</a:t>
            </a:r>
          </a:p>
          <a:p>
            <a:r>
              <a:rPr lang="en-US" dirty="0" smtClean="0"/>
              <a:t>You can also make your Dashboard attractive by using Background image</a:t>
            </a:r>
          </a:p>
          <a:p>
            <a:r>
              <a:rPr lang="en-US" dirty="0" smtClean="0"/>
              <a:t>Now you can test the slicers by choosing different data from different slicers</a:t>
            </a:r>
          </a:p>
          <a:p>
            <a:r>
              <a:rPr lang="en-US" dirty="0" smtClean="0"/>
              <a:t>Now the Dashboard is completed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28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5" y="146649"/>
            <a:ext cx="11844068" cy="6556076"/>
          </a:xfrm>
        </p:spPr>
      </p:pic>
    </p:spTree>
    <p:extLst>
      <p:ext uri="{BB962C8B-B14F-4D97-AF65-F5344CB8AC3E}">
        <p14:creationId xmlns:p14="http://schemas.microsoft.com/office/powerpoint/2010/main" val="1833395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5908" y="2617948"/>
            <a:ext cx="4072538" cy="1400530"/>
          </a:xfrm>
        </p:spPr>
        <p:txBody>
          <a:bodyPr/>
          <a:lstStyle/>
          <a:p>
            <a:r>
              <a:rPr lang="en-US" dirty="0" smtClean="0"/>
              <a:t>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9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O</a:t>
            </a:r>
            <a:r>
              <a:rPr lang="en-US" sz="2800" u="sng" dirty="0" smtClean="0"/>
              <a:t>bjectives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18" y="1853248"/>
            <a:ext cx="8946541" cy="4195481"/>
          </a:xfrm>
        </p:spPr>
        <p:txBody>
          <a:bodyPr/>
          <a:lstStyle/>
          <a:p>
            <a:r>
              <a:rPr lang="en-US" dirty="0" smtClean="0"/>
              <a:t>The excel sheet contains the data of suicides in various countries from the </a:t>
            </a:r>
            <a:r>
              <a:rPr lang="en-US" smtClean="0"/>
              <a:t>year </a:t>
            </a:r>
            <a:r>
              <a:rPr lang="en-US" smtClean="0"/>
              <a:t>1985 </a:t>
            </a:r>
            <a:r>
              <a:rPr lang="en-US" smtClean="0"/>
              <a:t>to </a:t>
            </a:r>
            <a:r>
              <a:rPr lang="en-US" smtClean="0"/>
              <a:t>2016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Country wise suicides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Year wise suicides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Sex wise suicides per 100k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Generation wise GDP per capita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Generation wise suicides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Age wise suicides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6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/>
              <a:t>DASHBOARD:</a:t>
            </a:r>
            <a:br>
              <a:rPr lang="en-US" sz="3200" u="sng" dirty="0"/>
            </a:br>
            <a:r>
              <a:rPr lang="en-US" sz="4400" u="sng" dirty="0"/>
              <a:t/>
            </a:r>
            <a:br>
              <a:rPr lang="en-US" sz="4400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055" y="1457695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Excel Dashboard is used to display overviews of large data </a:t>
            </a:r>
            <a:r>
              <a:rPr lang="en-US" dirty="0" smtClean="0"/>
              <a:t>tracks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Excel Dashboards use dashboard elements like tables and charts to show the overviews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dashboard ease the process by showing the vital parts of the data in the same window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Step by Step procedure to create a Dashboard</a:t>
            </a:r>
            <a:r>
              <a:rPr lang="en-US" sz="2800" dirty="0" smtClean="0"/>
              <a:t>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342" y="1518080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Select a data from any website or source which has maximum number of rows and columns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data from any source may or may not contain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Thoroughly check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But sometimes it not possible for us to find out all the errors present in the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 that point of time tableau is very useful and makes your work simple and easy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6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" y="103517"/>
            <a:ext cx="11930332" cy="65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3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u="sng" dirty="0" smtClean="0"/>
              <a:t>TABLEAU</a:t>
            </a:r>
            <a:endParaRPr lang="en-IN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572" y="1388684"/>
            <a:ext cx="8946541" cy="4195481"/>
          </a:xfrm>
        </p:spPr>
        <p:txBody>
          <a:bodyPr/>
          <a:lstStyle/>
          <a:p>
            <a:r>
              <a:rPr lang="en-US" dirty="0" smtClean="0"/>
              <a:t>Tableau prep is a software where you can clean data in a efficient manner</a:t>
            </a:r>
          </a:p>
          <a:p>
            <a:r>
              <a:rPr lang="en-US" dirty="0" smtClean="0"/>
              <a:t>Here Data is imported from different files and changes are done according to the problem</a:t>
            </a:r>
          </a:p>
          <a:p>
            <a:r>
              <a:rPr lang="en-US" dirty="0" smtClean="0"/>
              <a:t>You can observe in the above excel sheet you can find out the column COUNTRYYEAR, it is the combination of country and year column.</a:t>
            </a:r>
          </a:p>
          <a:p>
            <a:r>
              <a:rPr lang="en-US" dirty="0" smtClean="0"/>
              <a:t>It leads to data redundancy so we need to remove this column as well as check the data types</a:t>
            </a:r>
          </a:p>
          <a:p>
            <a:r>
              <a:rPr lang="en-US" dirty="0" smtClean="0"/>
              <a:t>All the cleaning process is done in 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60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43" y="366454"/>
            <a:ext cx="9404723" cy="513440"/>
          </a:xfrm>
        </p:spPr>
        <p:txBody>
          <a:bodyPr/>
          <a:lstStyle/>
          <a:p>
            <a:r>
              <a:rPr lang="en-US" sz="2400" dirty="0" smtClean="0"/>
              <a:t>Before performing cleaning operations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7133" y="3575648"/>
            <a:ext cx="8946541" cy="418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After performing cleaning operations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43" y="879893"/>
            <a:ext cx="5934973" cy="267418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043" y="4067523"/>
            <a:ext cx="6125625" cy="26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52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461682"/>
          </a:xfrm>
        </p:spPr>
        <p:txBody>
          <a:bodyPr/>
          <a:lstStyle/>
          <a:p>
            <a:r>
              <a:rPr lang="en-US" sz="2800" u="sng" dirty="0" smtClean="0"/>
              <a:t>Operations done in tableau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16" y="2234072"/>
            <a:ext cx="8946541" cy="4195481"/>
          </a:xfrm>
        </p:spPr>
        <p:txBody>
          <a:bodyPr/>
          <a:lstStyle/>
          <a:p>
            <a:r>
              <a:rPr lang="en-US" dirty="0" smtClean="0"/>
              <a:t>When the data is imported in to tableau check the data types</a:t>
            </a:r>
          </a:p>
          <a:p>
            <a:r>
              <a:rPr lang="en-US" dirty="0" smtClean="0"/>
              <a:t>Perform the changes according to your requirements</a:t>
            </a:r>
          </a:p>
          <a:p>
            <a:r>
              <a:rPr lang="en-US" dirty="0" smtClean="0"/>
              <a:t>You can perform operations by using clean step</a:t>
            </a:r>
          </a:p>
          <a:p>
            <a:r>
              <a:rPr lang="en-US" dirty="0" smtClean="0"/>
              <a:t>After all the cleaning is done ,generate the output and  save in the device</a:t>
            </a:r>
          </a:p>
          <a:p>
            <a:r>
              <a:rPr lang="en-US" dirty="0" smtClean="0"/>
              <a:t>Now create Dashboard using this excel sheet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65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 smtClean="0"/>
              <a:t>Creating a pivot table</a:t>
            </a:r>
            <a:endParaRPr lang="en-IN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63" y="1750993"/>
            <a:ext cx="8946541" cy="4195481"/>
          </a:xfrm>
        </p:spPr>
        <p:txBody>
          <a:bodyPr/>
          <a:lstStyle/>
          <a:p>
            <a:r>
              <a:rPr lang="en-US" dirty="0" smtClean="0"/>
              <a:t>Select the data from the worksheet and go to the option insert</a:t>
            </a:r>
          </a:p>
          <a:p>
            <a:r>
              <a:rPr lang="en-US" dirty="0" smtClean="0"/>
              <a:t>insert -&gt; pivot table -&gt; Create on new work sheet</a:t>
            </a:r>
          </a:p>
          <a:p>
            <a:r>
              <a:rPr lang="en-US" dirty="0" smtClean="0"/>
              <a:t>Now you can create a pivot table by dragging and dropping columns into the required fields</a:t>
            </a:r>
          </a:p>
          <a:p>
            <a:r>
              <a:rPr lang="en-US" dirty="0" smtClean="0"/>
              <a:t>There are four columns in the pivot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Columns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Values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80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</TotalTime>
  <Words>596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Ion</vt:lpstr>
      <vt:lpstr> DATA MANAGEMENT(INT217)</vt:lpstr>
      <vt:lpstr>Objectives</vt:lpstr>
      <vt:lpstr>DASHBOARD:  </vt:lpstr>
      <vt:lpstr>Step by Step procedure to create a Dashboard:</vt:lpstr>
      <vt:lpstr>PowerPoint Presentation</vt:lpstr>
      <vt:lpstr>TABLEAU</vt:lpstr>
      <vt:lpstr>Before performing cleaning operations</vt:lpstr>
      <vt:lpstr>Operations done in tableau</vt:lpstr>
      <vt:lpstr>Creating a pivot table</vt:lpstr>
      <vt:lpstr>How to create a pivot chart</vt:lpstr>
      <vt:lpstr>How to create a slicer</vt:lpstr>
      <vt:lpstr>Pivot tables , charts and slicers for objectives</vt:lpstr>
      <vt:lpstr>Pivot tables , charts and slicers for objectives</vt:lpstr>
      <vt:lpstr>Pivot tables , charts and slicers for objectives</vt:lpstr>
      <vt:lpstr>How to link a slicer with all pivot tables</vt:lpstr>
      <vt:lpstr>How to create a Dashboard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Microsoft account</dc:creator>
  <cp:lastModifiedBy>Microsoft account</cp:lastModifiedBy>
  <cp:revision>35</cp:revision>
  <dcterms:created xsi:type="dcterms:W3CDTF">2020-11-15T10:12:30Z</dcterms:created>
  <dcterms:modified xsi:type="dcterms:W3CDTF">2020-11-29T12:29:28Z</dcterms:modified>
</cp:coreProperties>
</file>