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147472514" r:id="rId2"/>
    <p:sldId id="2147472516" r:id="rId3"/>
    <p:sldId id="214747251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817" autoAdjust="0"/>
  </p:normalViewPr>
  <p:slideViewPr>
    <p:cSldViewPr snapToGrid="0">
      <p:cViewPr varScale="1">
        <p:scale>
          <a:sx n="100" d="100"/>
          <a:sy n="100" d="100"/>
        </p:scale>
        <p:origin x="4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1503B-6D66-4281-A9FB-A5E78A26F9E3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48E9CB-09B4-41FA-87EE-AEC8E35D2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61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58AA10-559B-4F87-9512-D089E118A52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9191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58AA10-559B-4F87-9512-D089E118A52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6374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915F7-E55D-417C-A25D-21CA18349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C404E-7B74-4931-980C-27A778AD1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1BDB5-64D1-4344-9730-1D8C6F17A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CFAB-6004-414A-AA72-4CBD289286AC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AEB1B-084F-40A2-95DF-8C77604B8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46195-9F42-42ED-A959-6188CEF2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8210-165F-457D-8A84-DBF989E1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68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BC8D1-B9C7-4B1D-981B-0937E3E4B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683CA-36C1-4152-AC24-3EF13BE30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6D01B-DC35-408E-A73A-FA72FCD4D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CFAB-6004-414A-AA72-4CBD289286AC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90F4E-0397-4609-8475-05A219EDE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CD42A-44FE-4B92-8F19-E3AF5A8B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8210-165F-457D-8A84-DBF989E1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69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A7AC49-5BAC-4D6E-B077-F7174E499A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94EA2E-3CA7-4D5E-A2BF-51CA45494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4E863-ADF7-4AAE-8C67-728553AD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CFAB-6004-414A-AA72-4CBD289286AC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C021A-BDB0-4B81-AF0E-C4A6826F1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3F905-C38C-4E76-974C-7FFDEC890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8210-165F-457D-8A84-DBF989E1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27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AB3497AF-D84F-4508-BE98-A67D6A7D6FC8}"/>
              </a:ext>
            </a:extLst>
          </p:cNvPr>
          <p:cNvGrpSpPr/>
          <p:nvPr userDrawn="1"/>
        </p:nvGrpSpPr>
        <p:grpSpPr>
          <a:xfrm>
            <a:off x="-3054" y="-13970"/>
            <a:ext cx="12195054" cy="753107"/>
            <a:chOff x="-3054" y="-13970"/>
            <a:chExt cx="12195054" cy="753107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8394D2EF-FE08-44FD-8C2E-316187D2C27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lum bright="70000" contrast="-70000"/>
            </a:blip>
            <a:srcRect l="2063" t="-1" b="3104"/>
            <a:stretch/>
          </p:blipFill>
          <p:spPr>
            <a:xfrm>
              <a:off x="-3054" y="-13970"/>
              <a:ext cx="5645286" cy="753107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15F6BC2D-77AD-4FF7-B88D-2A426F97CF3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lum bright="70000" contrast="-70000"/>
            </a:blip>
            <a:srcRect t="43071" b="-199"/>
            <a:stretch/>
          </p:blipFill>
          <p:spPr>
            <a:xfrm>
              <a:off x="5227320" y="-1"/>
              <a:ext cx="6964680" cy="536499"/>
            </a:xfrm>
            <a:prstGeom prst="rect">
              <a:avLst/>
            </a:prstGeom>
          </p:spPr>
        </p:pic>
      </p:grpSp>
      <p:sp>
        <p:nvSpPr>
          <p:cNvPr id="79" name="Rectangle: Rounded Corners 63">
            <a:extLst>
              <a:ext uri="{FF2B5EF4-FFF2-40B4-BE49-F238E27FC236}">
                <a16:creationId xmlns:a16="http://schemas.microsoft.com/office/drawing/2014/main" id="{8EE0F76A-399D-4F86-B067-C5874F382574}"/>
              </a:ext>
            </a:extLst>
          </p:cNvPr>
          <p:cNvSpPr/>
          <p:nvPr userDrawn="1"/>
        </p:nvSpPr>
        <p:spPr bwMode="gray">
          <a:xfrm>
            <a:off x="257450" y="236183"/>
            <a:ext cx="11545819" cy="1116581"/>
          </a:xfrm>
          <a:custGeom>
            <a:avLst/>
            <a:gdLst>
              <a:gd name="connsiteX0" fmla="*/ 0 w 11275679"/>
              <a:gd name="connsiteY0" fmla="*/ 263020 h 605241"/>
              <a:gd name="connsiteX1" fmla="*/ 263020 w 11275679"/>
              <a:gd name="connsiteY1" fmla="*/ 0 h 605241"/>
              <a:gd name="connsiteX2" fmla="*/ 11012659 w 11275679"/>
              <a:gd name="connsiteY2" fmla="*/ 0 h 605241"/>
              <a:gd name="connsiteX3" fmla="*/ 11275679 w 11275679"/>
              <a:gd name="connsiteY3" fmla="*/ 263020 h 605241"/>
              <a:gd name="connsiteX4" fmla="*/ 11275679 w 11275679"/>
              <a:gd name="connsiteY4" fmla="*/ 342221 h 605241"/>
              <a:gd name="connsiteX5" fmla="*/ 11012659 w 11275679"/>
              <a:gd name="connsiteY5" fmla="*/ 605241 h 605241"/>
              <a:gd name="connsiteX6" fmla="*/ 263020 w 11275679"/>
              <a:gd name="connsiteY6" fmla="*/ 605241 h 605241"/>
              <a:gd name="connsiteX7" fmla="*/ 0 w 11275679"/>
              <a:gd name="connsiteY7" fmla="*/ 342221 h 605241"/>
              <a:gd name="connsiteX8" fmla="*/ 0 w 11275679"/>
              <a:gd name="connsiteY8" fmla="*/ 263020 h 605241"/>
              <a:gd name="connsiteX0" fmla="*/ 0 w 11275679"/>
              <a:gd name="connsiteY0" fmla="*/ 266360 h 608581"/>
              <a:gd name="connsiteX1" fmla="*/ 263020 w 11275679"/>
              <a:gd name="connsiteY1" fmla="*/ 3340 h 608581"/>
              <a:gd name="connsiteX2" fmla="*/ 3261218 w 11275679"/>
              <a:gd name="connsiteY2" fmla="*/ 0 h 608581"/>
              <a:gd name="connsiteX3" fmla="*/ 11012659 w 11275679"/>
              <a:gd name="connsiteY3" fmla="*/ 3340 h 608581"/>
              <a:gd name="connsiteX4" fmla="*/ 11275679 w 11275679"/>
              <a:gd name="connsiteY4" fmla="*/ 266360 h 608581"/>
              <a:gd name="connsiteX5" fmla="*/ 11275679 w 11275679"/>
              <a:gd name="connsiteY5" fmla="*/ 345561 h 608581"/>
              <a:gd name="connsiteX6" fmla="*/ 11012659 w 11275679"/>
              <a:gd name="connsiteY6" fmla="*/ 608581 h 608581"/>
              <a:gd name="connsiteX7" fmla="*/ 263020 w 11275679"/>
              <a:gd name="connsiteY7" fmla="*/ 608581 h 608581"/>
              <a:gd name="connsiteX8" fmla="*/ 0 w 11275679"/>
              <a:gd name="connsiteY8" fmla="*/ 345561 h 608581"/>
              <a:gd name="connsiteX9" fmla="*/ 0 w 11275679"/>
              <a:gd name="connsiteY9" fmla="*/ 266360 h 608581"/>
              <a:gd name="connsiteX0" fmla="*/ 0 w 11275679"/>
              <a:gd name="connsiteY0" fmla="*/ 266360 h 608581"/>
              <a:gd name="connsiteX1" fmla="*/ 263020 w 11275679"/>
              <a:gd name="connsiteY1" fmla="*/ 3340 h 608581"/>
              <a:gd name="connsiteX2" fmla="*/ 3261218 w 11275679"/>
              <a:gd name="connsiteY2" fmla="*/ 0 h 608581"/>
              <a:gd name="connsiteX3" fmla="*/ 3413618 w 11275679"/>
              <a:gd name="connsiteY3" fmla="*/ 0 h 608581"/>
              <a:gd name="connsiteX4" fmla="*/ 11012659 w 11275679"/>
              <a:gd name="connsiteY4" fmla="*/ 3340 h 608581"/>
              <a:gd name="connsiteX5" fmla="*/ 11275679 w 11275679"/>
              <a:gd name="connsiteY5" fmla="*/ 266360 h 608581"/>
              <a:gd name="connsiteX6" fmla="*/ 11275679 w 11275679"/>
              <a:gd name="connsiteY6" fmla="*/ 345561 h 608581"/>
              <a:gd name="connsiteX7" fmla="*/ 11012659 w 11275679"/>
              <a:gd name="connsiteY7" fmla="*/ 608581 h 608581"/>
              <a:gd name="connsiteX8" fmla="*/ 263020 w 11275679"/>
              <a:gd name="connsiteY8" fmla="*/ 608581 h 608581"/>
              <a:gd name="connsiteX9" fmla="*/ 0 w 11275679"/>
              <a:gd name="connsiteY9" fmla="*/ 345561 h 608581"/>
              <a:gd name="connsiteX10" fmla="*/ 0 w 11275679"/>
              <a:gd name="connsiteY10" fmla="*/ 266360 h 608581"/>
              <a:gd name="connsiteX0" fmla="*/ 0 w 11275679"/>
              <a:gd name="connsiteY0" fmla="*/ 266360 h 608581"/>
              <a:gd name="connsiteX1" fmla="*/ 263020 w 11275679"/>
              <a:gd name="connsiteY1" fmla="*/ 3340 h 608581"/>
              <a:gd name="connsiteX2" fmla="*/ 3261218 w 11275679"/>
              <a:gd name="connsiteY2" fmla="*/ 0 h 608581"/>
              <a:gd name="connsiteX3" fmla="*/ 3413618 w 11275679"/>
              <a:gd name="connsiteY3" fmla="*/ 0 h 608581"/>
              <a:gd name="connsiteX4" fmla="*/ 8101442 w 11275679"/>
              <a:gd name="connsiteY4" fmla="*/ 0 h 608581"/>
              <a:gd name="connsiteX5" fmla="*/ 11012659 w 11275679"/>
              <a:gd name="connsiteY5" fmla="*/ 3340 h 608581"/>
              <a:gd name="connsiteX6" fmla="*/ 11275679 w 11275679"/>
              <a:gd name="connsiteY6" fmla="*/ 266360 h 608581"/>
              <a:gd name="connsiteX7" fmla="*/ 11275679 w 11275679"/>
              <a:gd name="connsiteY7" fmla="*/ 345561 h 608581"/>
              <a:gd name="connsiteX8" fmla="*/ 11012659 w 11275679"/>
              <a:gd name="connsiteY8" fmla="*/ 608581 h 608581"/>
              <a:gd name="connsiteX9" fmla="*/ 263020 w 11275679"/>
              <a:gd name="connsiteY9" fmla="*/ 608581 h 608581"/>
              <a:gd name="connsiteX10" fmla="*/ 0 w 11275679"/>
              <a:gd name="connsiteY10" fmla="*/ 345561 h 608581"/>
              <a:gd name="connsiteX11" fmla="*/ 0 w 11275679"/>
              <a:gd name="connsiteY11" fmla="*/ 266360 h 608581"/>
              <a:gd name="connsiteX0" fmla="*/ 0 w 11275679"/>
              <a:gd name="connsiteY0" fmla="*/ 266360 h 608581"/>
              <a:gd name="connsiteX1" fmla="*/ 263020 w 11275679"/>
              <a:gd name="connsiteY1" fmla="*/ 3340 h 608581"/>
              <a:gd name="connsiteX2" fmla="*/ 3261218 w 11275679"/>
              <a:gd name="connsiteY2" fmla="*/ 0 h 608581"/>
              <a:gd name="connsiteX3" fmla="*/ 3413618 w 11275679"/>
              <a:gd name="connsiteY3" fmla="*/ 0 h 608581"/>
              <a:gd name="connsiteX4" fmla="*/ 8101442 w 11275679"/>
              <a:gd name="connsiteY4" fmla="*/ 0 h 608581"/>
              <a:gd name="connsiteX5" fmla="*/ 9509618 w 11275679"/>
              <a:gd name="connsiteY5" fmla="*/ 0 h 608581"/>
              <a:gd name="connsiteX6" fmla="*/ 11012659 w 11275679"/>
              <a:gd name="connsiteY6" fmla="*/ 3340 h 608581"/>
              <a:gd name="connsiteX7" fmla="*/ 11275679 w 11275679"/>
              <a:gd name="connsiteY7" fmla="*/ 266360 h 608581"/>
              <a:gd name="connsiteX8" fmla="*/ 11275679 w 11275679"/>
              <a:gd name="connsiteY8" fmla="*/ 345561 h 608581"/>
              <a:gd name="connsiteX9" fmla="*/ 11012659 w 11275679"/>
              <a:gd name="connsiteY9" fmla="*/ 608581 h 608581"/>
              <a:gd name="connsiteX10" fmla="*/ 263020 w 11275679"/>
              <a:gd name="connsiteY10" fmla="*/ 608581 h 608581"/>
              <a:gd name="connsiteX11" fmla="*/ 0 w 11275679"/>
              <a:gd name="connsiteY11" fmla="*/ 345561 h 608581"/>
              <a:gd name="connsiteX12" fmla="*/ 0 w 11275679"/>
              <a:gd name="connsiteY12" fmla="*/ 266360 h 608581"/>
              <a:gd name="connsiteX0" fmla="*/ 0 w 11275679"/>
              <a:gd name="connsiteY0" fmla="*/ 266360 h 608581"/>
              <a:gd name="connsiteX1" fmla="*/ 263020 w 11275679"/>
              <a:gd name="connsiteY1" fmla="*/ 3340 h 608581"/>
              <a:gd name="connsiteX2" fmla="*/ 3261218 w 11275679"/>
              <a:gd name="connsiteY2" fmla="*/ 0 h 608581"/>
              <a:gd name="connsiteX3" fmla="*/ 3413618 w 11275679"/>
              <a:gd name="connsiteY3" fmla="*/ 0 h 608581"/>
              <a:gd name="connsiteX4" fmla="*/ 8101442 w 11275679"/>
              <a:gd name="connsiteY4" fmla="*/ 0 h 608581"/>
              <a:gd name="connsiteX5" fmla="*/ 9601058 w 11275679"/>
              <a:gd name="connsiteY5" fmla="*/ 115824 h 608581"/>
              <a:gd name="connsiteX6" fmla="*/ 11012659 w 11275679"/>
              <a:gd name="connsiteY6" fmla="*/ 3340 h 608581"/>
              <a:gd name="connsiteX7" fmla="*/ 11275679 w 11275679"/>
              <a:gd name="connsiteY7" fmla="*/ 266360 h 608581"/>
              <a:gd name="connsiteX8" fmla="*/ 11275679 w 11275679"/>
              <a:gd name="connsiteY8" fmla="*/ 345561 h 608581"/>
              <a:gd name="connsiteX9" fmla="*/ 11012659 w 11275679"/>
              <a:gd name="connsiteY9" fmla="*/ 608581 h 608581"/>
              <a:gd name="connsiteX10" fmla="*/ 263020 w 11275679"/>
              <a:gd name="connsiteY10" fmla="*/ 608581 h 608581"/>
              <a:gd name="connsiteX11" fmla="*/ 0 w 11275679"/>
              <a:gd name="connsiteY11" fmla="*/ 345561 h 608581"/>
              <a:gd name="connsiteX12" fmla="*/ 0 w 11275679"/>
              <a:gd name="connsiteY12" fmla="*/ 266360 h 608581"/>
              <a:gd name="connsiteX0" fmla="*/ 0 w 11275679"/>
              <a:gd name="connsiteY0" fmla="*/ 266360 h 608581"/>
              <a:gd name="connsiteX1" fmla="*/ 263020 w 11275679"/>
              <a:gd name="connsiteY1" fmla="*/ 3340 h 608581"/>
              <a:gd name="connsiteX2" fmla="*/ 3261218 w 11275679"/>
              <a:gd name="connsiteY2" fmla="*/ 0 h 608581"/>
              <a:gd name="connsiteX3" fmla="*/ 3413618 w 11275679"/>
              <a:gd name="connsiteY3" fmla="*/ 0 h 608581"/>
              <a:gd name="connsiteX4" fmla="*/ 8168498 w 11275679"/>
              <a:gd name="connsiteY4" fmla="*/ 128016 h 608581"/>
              <a:gd name="connsiteX5" fmla="*/ 9601058 w 11275679"/>
              <a:gd name="connsiteY5" fmla="*/ 115824 h 608581"/>
              <a:gd name="connsiteX6" fmla="*/ 11012659 w 11275679"/>
              <a:gd name="connsiteY6" fmla="*/ 3340 h 608581"/>
              <a:gd name="connsiteX7" fmla="*/ 11275679 w 11275679"/>
              <a:gd name="connsiteY7" fmla="*/ 266360 h 608581"/>
              <a:gd name="connsiteX8" fmla="*/ 11275679 w 11275679"/>
              <a:gd name="connsiteY8" fmla="*/ 345561 h 608581"/>
              <a:gd name="connsiteX9" fmla="*/ 11012659 w 11275679"/>
              <a:gd name="connsiteY9" fmla="*/ 608581 h 608581"/>
              <a:gd name="connsiteX10" fmla="*/ 263020 w 11275679"/>
              <a:gd name="connsiteY10" fmla="*/ 608581 h 608581"/>
              <a:gd name="connsiteX11" fmla="*/ 0 w 11275679"/>
              <a:gd name="connsiteY11" fmla="*/ 345561 h 608581"/>
              <a:gd name="connsiteX12" fmla="*/ 0 w 11275679"/>
              <a:gd name="connsiteY12" fmla="*/ 266360 h 608581"/>
              <a:gd name="connsiteX0" fmla="*/ 0 w 11275679"/>
              <a:gd name="connsiteY0" fmla="*/ 266360 h 608581"/>
              <a:gd name="connsiteX1" fmla="*/ 263020 w 11275679"/>
              <a:gd name="connsiteY1" fmla="*/ 3340 h 608581"/>
              <a:gd name="connsiteX2" fmla="*/ 3261218 w 11275679"/>
              <a:gd name="connsiteY2" fmla="*/ 0 h 608581"/>
              <a:gd name="connsiteX3" fmla="*/ 3169778 w 11275679"/>
              <a:gd name="connsiteY3" fmla="*/ 128016 h 608581"/>
              <a:gd name="connsiteX4" fmla="*/ 8168498 w 11275679"/>
              <a:gd name="connsiteY4" fmla="*/ 128016 h 608581"/>
              <a:gd name="connsiteX5" fmla="*/ 9601058 w 11275679"/>
              <a:gd name="connsiteY5" fmla="*/ 115824 h 608581"/>
              <a:gd name="connsiteX6" fmla="*/ 11012659 w 11275679"/>
              <a:gd name="connsiteY6" fmla="*/ 3340 h 608581"/>
              <a:gd name="connsiteX7" fmla="*/ 11275679 w 11275679"/>
              <a:gd name="connsiteY7" fmla="*/ 266360 h 608581"/>
              <a:gd name="connsiteX8" fmla="*/ 11275679 w 11275679"/>
              <a:gd name="connsiteY8" fmla="*/ 345561 h 608581"/>
              <a:gd name="connsiteX9" fmla="*/ 11012659 w 11275679"/>
              <a:gd name="connsiteY9" fmla="*/ 608581 h 608581"/>
              <a:gd name="connsiteX10" fmla="*/ 263020 w 11275679"/>
              <a:gd name="connsiteY10" fmla="*/ 608581 h 608581"/>
              <a:gd name="connsiteX11" fmla="*/ 0 w 11275679"/>
              <a:gd name="connsiteY11" fmla="*/ 345561 h 608581"/>
              <a:gd name="connsiteX12" fmla="*/ 0 w 11275679"/>
              <a:gd name="connsiteY12" fmla="*/ 266360 h 608581"/>
              <a:gd name="connsiteX0" fmla="*/ 0 w 11275679"/>
              <a:gd name="connsiteY0" fmla="*/ 263020 h 605241"/>
              <a:gd name="connsiteX1" fmla="*/ 263020 w 11275679"/>
              <a:gd name="connsiteY1" fmla="*/ 0 h 605241"/>
              <a:gd name="connsiteX2" fmla="*/ 3035666 w 11275679"/>
              <a:gd name="connsiteY2" fmla="*/ 14948 h 605241"/>
              <a:gd name="connsiteX3" fmla="*/ 3169778 w 11275679"/>
              <a:gd name="connsiteY3" fmla="*/ 124676 h 605241"/>
              <a:gd name="connsiteX4" fmla="*/ 8168498 w 11275679"/>
              <a:gd name="connsiteY4" fmla="*/ 124676 h 605241"/>
              <a:gd name="connsiteX5" fmla="*/ 9601058 w 11275679"/>
              <a:gd name="connsiteY5" fmla="*/ 112484 h 605241"/>
              <a:gd name="connsiteX6" fmla="*/ 11012659 w 11275679"/>
              <a:gd name="connsiteY6" fmla="*/ 0 h 605241"/>
              <a:gd name="connsiteX7" fmla="*/ 11275679 w 11275679"/>
              <a:gd name="connsiteY7" fmla="*/ 263020 h 605241"/>
              <a:gd name="connsiteX8" fmla="*/ 11275679 w 11275679"/>
              <a:gd name="connsiteY8" fmla="*/ 342221 h 605241"/>
              <a:gd name="connsiteX9" fmla="*/ 11012659 w 11275679"/>
              <a:gd name="connsiteY9" fmla="*/ 605241 h 605241"/>
              <a:gd name="connsiteX10" fmla="*/ 263020 w 11275679"/>
              <a:gd name="connsiteY10" fmla="*/ 605241 h 605241"/>
              <a:gd name="connsiteX11" fmla="*/ 0 w 11275679"/>
              <a:gd name="connsiteY11" fmla="*/ 342221 h 605241"/>
              <a:gd name="connsiteX12" fmla="*/ 0 w 11275679"/>
              <a:gd name="connsiteY12" fmla="*/ 263020 h 605241"/>
              <a:gd name="connsiteX0" fmla="*/ 0 w 11275679"/>
              <a:gd name="connsiteY0" fmla="*/ 266360 h 608581"/>
              <a:gd name="connsiteX1" fmla="*/ 263020 w 11275679"/>
              <a:gd name="connsiteY1" fmla="*/ 3340 h 608581"/>
              <a:gd name="connsiteX2" fmla="*/ 3035666 w 11275679"/>
              <a:gd name="connsiteY2" fmla="*/ 0 h 608581"/>
              <a:gd name="connsiteX3" fmla="*/ 3169778 w 11275679"/>
              <a:gd name="connsiteY3" fmla="*/ 128016 h 608581"/>
              <a:gd name="connsiteX4" fmla="*/ 8168498 w 11275679"/>
              <a:gd name="connsiteY4" fmla="*/ 128016 h 608581"/>
              <a:gd name="connsiteX5" fmla="*/ 9601058 w 11275679"/>
              <a:gd name="connsiteY5" fmla="*/ 115824 h 608581"/>
              <a:gd name="connsiteX6" fmla="*/ 11012659 w 11275679"/>
              <a:gd name="connsiteY6" fmla="*/ 3340 h 608581"/>
              <a:gd name="connsiteX7" fmla="*/ 11275679 w 11275679"/>
              <a:gd name="connsiteY7" fmla="*/ 266360 h 608581"/>
              <a:gd name="connsiteX8" fmla="*/ 11275679 w 11275679"/>
              <a:gd name="connsiteY8" fmla="*/ 345561 h 608581"/>
              <a:gd name="connsiteX9" fmla="*/ 11012659 w 11275679"/>
              <a:gd name="connsiteY9" fmla="*/ 608581 h 608581"/>
              <a:gd name="connsiteX10" fmla="*/ 263020 w 11275679"/>
              <a:gd name="connsiteY10" fmla="*/ 608581 h 608581"/>
              <a:gd name="connsiteX11" fmla="*/ 0 w 11275679"/>
              <a:gd name="connsiteY11" fmla="*/ 345561 h 608581"/>
              <a:gd name="connsiteX12" fmla="*/ 0 w 11275679"/>
              <a:gd name="connsiteY12" fmla="*/ 266360 h 608581"/>
              <a:gd name="connsiteX0" fmla="*/ 0 w 11275679"/>
              <a:gd name="connsiteY0" fmla="*/ 266360 h 608581"/>
              <a:gd name="connsiteX1" fmla="*/ 263020 w 11275679"/>
              <a:gd name="connsiteY1" fmla="*/ 3340 h 608581"/>
              <a:gd name="connsiteX2" fmla="*/ 3035666 w 11275679"/>
              <a:gd name="connsiteY2" fmla="*/ 0 h 608581"/>
              <a:gd name="connsiteX3" fmla="*/ 3169778 w 11275679"/>
              <a:gd name="connsiteY3" fmla="*/ 128016 h 608581"/>
              <a:gd name="connsiteX4" fmla="*/ 8168498 w 11275679"/>
              <a:gd name="connsiteY4" fmla="*/ 128016 h 608581"/>
              <a:gd name="connsiteX5" fmla="*/ 9607154 w 11275679"/>
              <a:gd name="connsiteY5" fmla="*/ 91440 h 608581"/>
              <a:gd name="connsiteX6" fmla="*/ 11012659 w 11275679"/>
              <a:gd name="connsiteY6" fmla="*/ 3340 h 608581"/>
              <a:gd name="connsiteX7" fmla="*/ 11275679 w 11275679"/>
              <a:gd name="connsiteY7" fmla="*/ 266360 h 608581"/>
              <a:gd name="connsiteX8" fmla="*/ 11275679 w 11275679"/>
              <a:gd name="connsiteY8" fmla="*/ 345561 h 608581"/>
              <a:gd name="connsiteX9" fmla="*/ 11012659 w 11275679"/>
              <a:gd name="connsiteY9" fmla="*/ 608581 h 608581"/>
              <a:gd name="connsiteX10" fmla="*/ 263020 w 11275679"/>
              <a:gd name="connsiteY10" fmla="*/ 608581 h 608581"/>
              <a:gd name="connsiteX11" fmla="*/ 0 w 11275679"/>
              <a:gd name="connsiteY11" fmla="*/ 345561 h 608581"/>
              <a:gd name="connsiteX12" fmla="*/ 0 w 11275679"/>
              <a:gd name="connsiteY12" fmla="*/ 266360 h 608581"/>
              <a:gd name="connsiteX0" fmla="*/ 0 w 11275679"/>
              <a:gd name="connsiteY0" fmla="*/ 266360 h 608581"/>
              <a:gd name="connsiteX1" fmla="*/ 263020 w 11275679"/>
              <a:gd name="connsiteY1" fmla="*/ 3340 h 608581"/>
              <a:gd name="connsiteX2" fmla="*/ 3035666 w 11275679"/>
              <a:gd name="connsiteY2" fmla="*/ 0 h 608581"/>
              <a:gd name="connsiteX3" fmla="*/ 3169778 w 11275679"/>
              <a:gd name="connsiteY3" fmla="*/ 128016 h 608581"/>
              <a:gd name="connsiteX4" fmla="*/ 8186786 w 11275679"/>
              <a:gd name="connsiteY4" fmla="*/ 109728 h 608581"/>
              <a:gd name="connsiteX5" fmla="*/ 9607154 w 11275679"/>
              <a:gd name="connsiteY5" fmla="*/ 91440 h 608581"/>
              <a:gd name="connsiteX6" fmla="*/ 11012659 w 11275679"/>
              <a:gd name="connsiteY6" fmla="*/ 3340 h 608581"/>
              <a:gd name="connsiteX7" fmla="*/ 11275679 w 11275679"/>
              <a:gd name="connsiteY7" fmla="*/ 266360 h 608581"/>
              <a:gd name="connsiteX8" fmla="*/ 11275679 w 11275679"/>
              <a:gd name="connsiteY8" fmla="*/ 345561 h 608581"/>
              <a:gd name="connsiteX9" fmla="*/ 11012659 w 11275679"/>
              <a:gd name="connsiteY9" fmla="*/ 608581 h 608581"/>
              <a:gd name="connsiteX10" fmla="*/ 263020 w 11275679"/>
              <a:gd name="connsiteY10" fmla="*/ 608581 h 608581"/>
              <a:gd name="connsiteX11" fmla="*/ 0 w 11275679"/>
              <a:gd name="connsiteY11" fmla="*/ 345561 h 608581"/>
              <a:gd name="connsiteX12" fmla="*/ 0 w 11275679"/>
              <a:gd name="connsiteY12" fmla="*/ 266360 h 608581"/>
              <a:gd name="connsiteX0" fmla="*/ 0 w 11275679"/>
              <a:gd name="connsiteY0" fmla="*/ 266360 h 608581"/>
              <a:gd name="connsiteX1" fmla="*/ 263020 w 11275679"/>
              <a:gd name="connsiteY1" fmla="*/ 3340 h 608581"/>
              <a:gd name="connsiteX2" fmla="*/ 3035666 w 11275679"/>
              <a:gd name="connsiteY2" fmla="*/ 0 h 608581"/>
              <a:gd name="connsiteX3" fmla="*/ 3169778 w 11275679"/>
              <a:gd name="connsiteY3" fmla="*/ 128016 h 608581"/>
              <a:gd name="connsiteX4" fmla="*/ 8186786 w 11275679"/>
              <a:gd name="connsiteY4" fmla="*/ 109728 h 608581"/>
              <a:gd name="connsiteX5" fmla="*/ 9607154 w 11275679"/>
              <a:gd name="connsiteY5" fmla="*/ 91440 h 608581"/>
              <a:gd name="connsiteX6" fmla="*/ 10628234 w 11275679"/>
              <a:gd name="connsiteY6" fmla="*/ 30480 h 608581"/>
              <a:gd name="connsiteX7" fmla="*/ 11012659 w 11275679"/>
              <a:gd name="connsiteY7" fmla="*/ 3340 h 608581"/>
              <a:gd name="connsiteX8" fmla="*/ 11275679 w 11275679"/>
              <a:gd name="connsiteY8" fmla="*/ 266360 h 608581"/>
              <a:gd name="connsiteX9" fmla="*/ 11275679 w 11275679"/>
              <a:gd name="connsiteY9" fmla="*/ 345561 h 608581"/>
              <a:gd name="connsiteX10" fmla="*/ 11012659 w 11275679"/>
              <a:gd name="connsiteY10" fmla="*/ 608581 h 608581"/>
              <a:gd name="connsiteX11" fmla="*/ 263020 w 11275679"/>
              <a:gd name="connsiteY11" fmla="*/ 608581 h 608581"/>
              <a:gd name="connsiteX12" fmla="*/ 0 w 11275679"/>
              <a:gd name="connsiteY12" fmla="*/ 345561 h 608581"/>
              <a:gd name="connsiteX13" fmla="*/ 0 w 11275679"/>
              <a:gd name="connsiteY13" fmla="*/ 266360 h 608581"/>
              <a:gd name="connsiteX0" fmla="*/ 0 w 11275679"/>
              <a:gd name="connsiteY0" fmla="*/ 376088 h 718309"/>
              <a:gd name="connsiteX1" fmla="*/ 263020 w 11275679"/>
              <a:gd name="connsiteY1" fmla="*/ 113068 h 718309"/>
              <a:gd name="connsiteX2" fmla="*/ 3035666 w 11275679"/>
              <a:gd name="connsiteY2" fmla="*/ 109728 h 718309"/>
              <a:gd name="connsiteX3" fmla="*/ 3169778 w 11275679"/>
              <a:gd name="connsiteY3" fmla="*/ 237744 h 718309"/>
              <a:gd name="connsiteX4" fmla="*/ 8186786 w 11275679"/>
              <a:gd name="connsiteY4" fmla="*/ 219456 h 718309"/>
              <a:gd name="connsiteX5" fmla="*/ 9607154 w 11275679"/>
              <a:gd name="connsiteY5" fmla="*/ 201168 h 718309"/>
              <a:gd name="connsiteX6" fmla="*/ 10603850 w 11275679"/>
              <a:gd name="connsiteY6" fmla="*/ 0 h 718309"/>
              <a:gd name="connsiteX7" fmla="*/ 11012659 w 11275679"/>
              <a:gd name="connsiteY7" fmla="*/ 113068 h 718309"/>
              <a:gd name="connsiteX8" fmla="*/ 11275679 w 11275679"/>
              <a:gd name="connsiteY8" fmla="*/ 376088 h 718309"/>
              <a:gd name="connsiteX9" fmla="*/ 11275679 w 11275679"/>
              <a:gd name="connsiteY9" fmla="*/ 455289 h 718309"/>
              <a:gd name="connsiteX10" fmla="*/ 11012659 w 11275679"/>
              <a:gd name="connsiteY10" fmla="*/ 718309 h 718309"/>
              <a:gd name="connsiteX11" fmla="*/ 263020 w 11275679"/>
              <a:gd name="connsiteY11" fmla="*/ 718309 h 718309"/>
              <a:gd name="connsiteX12" fmla="*/ 0 w 11275679"/>
              <a:gd name="connsiteY12" fmla="*/ 455289 h 718309"/>
              <a:gd name="connsiteX13" fmla="*/ 0 w 11275679"/>
              <a:gd name="connsiteY13" fmla="*/ 376088 h 718309"/>
              <a:gd name="connsiteX0" fmla="*/ 0 w 11275679"/>
              <a:gd name="connsiteY0" fmla="*/ 376088 h 718309"/>
              <a:gd name="connsiteX1" fmla="*/ 263020 w 11275679"/>
              <a:gd name="connsiteY1" fmla="*/ 113068 h 718309"/>
              <a:gd name="connsiteX2" fmla="*/ 3035666 w 11275679"/>
              <a:gd name="connsiteY2" fmla="*/ 109728 h 718309"/>
              <a:gd name="connsiteX3" fmla="*/ 3169778 w 11275679"/>
              <a:gd name="connsiteY3" fmla="*/ 237744 h 718309"/>
              <a:gd name="connsiteX4" fmla="*/ 8186786 w 11275679"/>
              <a:gd name="connsiteY4" fmla="*/ 219456 h 718309"/>
              <a:gd name="connsiteX5" fmla="*/ 9607154 w 11275679"/>
              <a:gd name="connsiteY5" fmla="*/ 201168 h 718309"/>
              <a:gd name="connsiteX6" fmla="*/ 9829658 w 11275679"/>
              <a:gd name="connsiteY6" fmla="*/ 158496 h 718309"/>
              <a:gd name="connsiteX7" fmla="*/ 10603850 w 11275679"/>
              <a:gd name="connsiteY7" fmla="*/ 0 h 718309"/>
              <a:gd name="connsiteX8" fmla="*/ 11012659 w 11275679"/>
              <a:gd name="connsiteY8" fmla="*/ 113068 h 718309"/>
              <a:gd name="connsiteX9" fmla="*/ 11275679 w 11275679"/>
              <a:gd name="connsiteY9" fmla="*/ 376088 h 718309"/>
              <a:gd name="connsiteX10" fmla="*/ 11275679 w 11275679"/>
              <a:gd name="connsiteY10" fmla="*/ 455289 h 718309"/>
              <a:gd name="connsiteX11" fmla="*/ 11012659 w 11275679"/>
              <a:gd name="connsiteY11" fmla="*/ 718309 h 718309"/>
              <a:gd name="connsiteX12" fmla="*/ 263020 w 11275679"/>
              <a:gd name="connsiteY12" fmla="*/ 718309 h 718309"/>
              <a:gd name="connsiteX13" fmla="*/ 0 w 11275679"/>
              <a:gd name="connsiteY13" fmla="*/ 455289 h 718309"/>
              <a:gd name="connsiteX14" fmla="*/ 0 w 11275679"/>
              <a:gd name="connsiteY14" fmla="*/ 376088 h 718309"/>
              <a:gd name="connsiteX0" fmla="*/ 0 w 11275679"/>
              <a:gd name="connsiteY0" fmla="*/ 388280 h 730501"/>
              <a:gd name="connsiteX1" fmla="*/ 263020 w 11275679"/>
              <a:gd name="connsiteY1" fmla="*/ 125260 h 730501"/>
              <a:gd name="connsiteX2" fmla="*/ 3035666 w 11275679"/>
              <a:gd name="connsiteY2" fmla="*/ 121920 h 730501"/>
              <a:gd name="connsiteX3" fmla="*/ 3169778 w 11275679"/>
              <a:gd name="connsiteY3" fmla="*/ 249936 h 730501"/>
              <a:gd name="connsiteX4" fmla="*/ 8186786 w 11275679"/>
              <a:gd name="connsiteY4" fmla="*/ 231648 h 730501"/>
              <a:gd name="connsiteX5" fmla="*/ 9607154 w 11275679"/>
              <a:gd name="connsiteY5" fmla="*/ 213360 h 730501"/>
              <a:gd name="connsiteX6" fmla="*/ 9805274 w 11275679"/>
              <a:gd name="connsiteY6" fmla="*/ 0 h 730501"/>
              <a:gd name="connsiteX7" fmla="*/ 10603850 w 11275679"/>
              <a:gd name="connsiteY7" fmla="*/ 12192 h 730501"/>
              <a:gd name="connsiteX8" fmla="*/ 11012659 w 11275679"/>
              <a:gd name="connsiteY8" fmla="*/ 125260 h 730501"/>
              <a:gd name="connsiteX9" fmla="*/ 11275679 w 11275679"/>
              <a:gd name="connsiteY9" fmla="*/ 388280 h 730501"/>
              <a:gd name="connsiteX10" fmla="*/ 11275679 w 11275679"/>
              <a:gd name="connsiteY10" fmla="*/ 467481 h 730501"/>
              <a:gd name="connsiteX11" fmla="*/ 11012659 w 11275679"/>
              <a:gd name="connsiteY11" fmla="*/ 730501 h 730501"/>
              <a:gd name="connsiteX12" fmla="*/ 263020 w 11275679"/>
              <a:gd name="connsiteY12" fmla="*/ 730501 h 730501"/>
              <a:gd name="connsiteX13" fmla="*/ 0 w 11275679"/>
              <a:gd name="connsiteY13" fmla="*/ 467481 h 730501"/>
              <a:gd name="connsiteX14" fmla="*/ 0 w 11275679"/>
              <a:gd name="connsiteY14" fmla="*/ 388280 h 730501"/>
              <a:gd name="connsiteX0" fmla="*/ 0 w 11275679"/>
              <a:gd name="connsiteY0" fmla="*/ 388280 h 730501"/>
              <a:gd name="connsiteX1" fmla="*/ 263020 w 11275679"/>
              <a:gd name="connsiteY1" fmla="*/ 125260 h 730501"/>
              <a:gd name="connsiteX2" fmla="*/ 3035666 w 11275679"/>
              <a:gd name="connsiteY2" fmla="*/ 121920 h 730501"/>
              <a:gd name="connsiteX3" fmla="*/ 3169778 w 11275679"/>
              <a:gd name="connsiteY3" fmla="*/ 249936 h 730501"/>
              <a:gd name="connsiteX4" fmla="*/ 8186786 w 11275679"/>
              <a:gd name="connsiteY4" fmla="*/ 231648 h 730501"/>
              <a:gd name="connsiteX5" fmla="*/ 9607154 w 11275679"/>
              <a:gd name="connsiteY5" fmla="*/ 213360 h 730501"/>
              <a:gd name="connsiteX6" fmla="*/ 9805274 w 11275679"/>
              <a:gd name="connsiteY6" fmla="*/ 0 h 730501"/>
              <a:gd name="connsiteX7" fmla="*/ 10603850 w 11275679"/>
              <a:gd name="connsiteY7" fmla="*/ 0 h 730501"/>
              <a:gd name="connsiteX8" fmla="*/ 11012659 w 11275679"/>
              <a:gd name="connsiteY8" fmla="*/ 125260 h 730501"/>
              <a:gd name="connsiteX9" fmla="*/ 11275679 w 11275679"/>
              <a:gd name="connsiteY9" fmla="*/ 388280 h 730501"/>
              <a:gd name="connsiteX10" fmla="*/ 11275679 w 11275679"/>
              <a:gd name="connsiteY10" fmla="*/ 467481 h 730501"/>
              <a:gd name="connsiteX11" fmla="*/ 11012659 w 11275679"/>
              <a:gd name="connsiteY11" fmla="*/ 730501 h 730501"/>
              <a:gd name="connsiteX12" fmla="*/ 263020 w 11275679"/>
              <a:gd name="connsiteY12" fmla="*/ 730501 h 730501"/>
              <a:gd name="connsiteX13" fmla="*/ 0 w 11275679"/>
              <a:gd name="connsiteY13" fmla="*/ 467481 h 730501"/>
              <a:gd name="connsiteX14" fmla="*/ 0 w 11275679"/>
              <a:gd name="connsiteY14" fmla="*/ 388280 h 730501"/>
              <a:gd name="connsiteX0" fmla="*/ 0 w 11275679"/>
              <a:gd name="connsiteY0" fmla="*/ 388280 h 730501"/>
              <a:gd name="connsiteX1" fmla="*/ 263020 w 11275679"/>
              <a:gd name="connsiteY1" fmla="*/ 125260 h 730501"/>
              <a:gd name="connsiteX2" fmla="*/ 3035666 w 11275679"/>
              <a:gd name="connsiteY2" fmla="*/ 121920 h 730501"/>
              <a:gd name="connsiteX3" fmla="*/ 3169778 w 11275679"/>
              <a:gd name="connsiteY3" fmla="*/ 249936 h 730501"/>
              <a:gd name="connsiteX4" fmla="*/ 8186786 w 11275679"/>
              <a:gd name="connsiteY4" fmla="*/ 231648 h 730501"/>
              <a:gd name="connsiteX5" fmla="*/ 9607154 w 11275679"/>
              <a:gd name="connsiteY5" fmla="*/ 213360 h 730501"/>
              <a:gd name="connsiteX6" fmla="*/ 9805274 w 11275679"/>
              <a:gd name="connsiteY6" fmla="*/ 0 h 730501"/>
              <a:gd name="connsiteX7" fmla="*/ 10603850 w 11275679"/>
              <a:gd name="connsiteY7" fmla="*/ 0 h 730501"/>
              <a:gd name="connsiteX8" fmla="*/ 10902931 w 11275679"/>
              <a:gd name="connsiteY8" fmla="*/ 308140 h 730501"/>
              <a:gd name="connsiteX9" fmla="*/ 11275679 w 11275679"/>
              <a:gd name="connsiteY9" fmla="*/ 388280 h 730501"/>
              <a:gd name="connsiteX10" fmla="*/ 11275679 w 11275679"/>
              <a:gd name="connsiteY10" fmla="*/ 467481 h 730501"/>
              <a:gd name="connsiteX11" fmla="*/ 11012659 w 11275679"/>
              <a:gd name="connsiteY11" fmla="*/ 730501 h 730501"/>
              <a:gd name="connsiteX12" fmla="*/ 263020 w 11275679"/>
              <a:gd name="connsiteY12" fmla="*/ 730501 h 730501"/>
              <a:gd name="connsiteX13" fmla="*/ 0 w 11275679"/>
              <a:gd name="connsiteY13" fmla="*/ 467481 h 730501"/>
              <a:gd name="connsiteX14" fmla="*/ 0 w 11275679"/>
              <a:gd name="connsiteY14" fmla="*/ 388280 h 730501"/>
              <a:gd name="connsiteX0" fmla="*/ 0 w 11298794"/>
              <a:gd name="connsiteY0" fmla="*/ 388280 h 730501"/>
              <a:gd name="connsiteX1" fmla="*/ 263020 w 11298794"/>
              <a:gd name="connsiteY1" fmla="*/ 125260 h 730501"/>
              <a:gd name="connsiteX2" fmla="*/ 3035666 w 11298794"/>
              <a:gd name="connsiteY2" fmla="*/ 121920 h 730501"/>
              <a:gd name="connsiteX3" fmla="*/ 3169778 w 11298794"/>
              <a:gd name="connsiteY3" fmla="*/ 249936 h 730501"/>
              <a:gd name="connsiteX4" fmla="*/ 8186786 w 11298794"/>
              <a:gd name="connsiteY4" fmla="*/ 231648 h 730501"/>
              <a:gd name="connsiteX5" fmla="*/ 9607154 w 11298794"/>
              <a:gd name="connsiteY5" fmla="*/ 213360 h 730501"/>
              <a:gd name="connsiteX6" fmla="*/ 9805274 w 11298794"/>
              <a:gd name="connsiteY6" fmla="*/ 0 h 730501"/>
              <a:gd name="connsiteX7" fmla="*/ 10603850 w 11298794"/>
              <a:gd name="connsiteY7" fmla="*/ 0 h 730501"/>
              <a:gd name="connsiteX8" fmla="*/ 10902931 w 11298794"/>
              <a:gd name="connsiteY8" fmla="*/ 308140 h 730501"/>
              <a:gd name="connsiteX9" fmla="*/ 11275679 w 11298794"/>
              <a:gd name="connsiteY9" fmla="*/ 388280 h 730501"/>
              <a:gd name="connsiteX10" fmla="*/ 11298794 w 11298794"/>
              <a:gd name="connsiteY10" fmla="*/ 396240 h 730501"/>
              <a:gd name="connsiteX11" fmla="*/ 11275679 w 11298794"/>
              <a:gd name="connsiteY11" fmla="*/ 467481 h 730501"/>
              <a:gd name="connsiteX12" fmla="*/ 11012659 w 11298794"/>
              <a:gd name="connsiteY12" fmla="*/ 730501 h 730501"/>
              <a:gd name="connsiteX13" fmla="*/ 263020 w 11298794"/>
              <a:gd name="connsiteY13" fmla="*/ 730501 h 730501"/>
              <a:gd name="connsiteX14" fmla="*/ 0 w 11298794"/>
              <a:gd name="connsiteY14" fmla="*/ 467481 h 730501"/>
              <a:gd name="connsiteX15" fmla="*/ 0 w 11298794"/>
              <a:gd name="connsiteY15" fmla="*/ 388280 h 730501"/>
              <a:gd name="connsiteX0" fmla="*/ 0 w 11298794"/>
              <a:gd name="connsiteY0" fmla="*/ 388280 h 730501"/>
              <a:gd name="connsiteX1" fmla="*/ 263020 w 11298794"/>
              <a:gd name="connsiteY1" fmla="*/ 125260 h 730501"/>
              <a:gd name="connsiteX2" fmla="*/ 3035666 w 11298794"/>
              <a:gd name="connsiteY2" fmla="*/ 121920 h 730501"/>
              <a:gd name="connsiteX3" fmla="*/ 3169778 w 11298794"/>
              <a:gd name="connsiteY3" fmla="*/ 249936 h 730501"/>
              <a:gd name="connsiteX4" fmla="*/ 8186786 w 11298794"/>
              <a:gd name="connsiteY4" fmla="*/ 231648 h 730501"/>
              <a:gd name="connsiteX5" fmla="*/ 9607154 w 11298794"/>
              <a:gd name="connsiteY5" fmla="*/ 213360 h 730501"/>
              <a:gd name="connsiteX6" fmla="*/ 9805274 w 11298794"/>
              <a:gd name="connsiteY6" fmla="*/ 0 h 730501"/>
              <a:gd name="connsiteX7" fmla="*/ 10603850 w 11298794"/>
              <a:gd name="connsiteY7" fmla="*/ 0 h 730501"/>
              <a:gd name="connsiteX8" fmla="*/ 10902931 w 11298794"/>
              <a:gd name="connsiteY8" fmla="*/ 308140 h 730501"/>
              <a:gd name="connsiteX9" fmla="*/ 11170777 w 11298794"/>
              <a:gd name="connsiteY9" fmla="*/ 280416 h 730501"/>
              <a:gd name="connsiteX10" fmla="*/ 11275679 w 11298794"/>
              <a:gd name="connsiteY10" fmla="*/ 388280 h 730501"/>
              <a:gd name="connsiteX11" fmla="*/ 11298794 w 11298794"/>
              <a:gd name="connsiteY11" fmla="*/ 396240 h 730501"/>
              <a:gd name="connsiteX12" fmla="*/ 11275679 w 11298794"/>
              <a:gd name="connsiteY12" fmla="*/ 467481 h 730501"/>
              <a:gd name="connsiteX13" fmla="*/ 11012659 w 11298794"/>
              <a:gd name="connsiteY13" fmla="*/ 730501 h 730501"/>
              <a:gd name="connsiteX14" fmla="*/ 263020 w 11298794"/>
              <a:gd name="connsiteY14" fmla="*/ 730501 h 730501"/>
              <a:gd name="connsiteX15" fmla="*/ 0 w 11298794"/>
              <a:gd name="connsiteY15" fmla="*/ 467481 h 730501"/>
              <a:gd name="connsiteX16" fmla="*/ 0 w 11298794"/>
              <a:gd name="connsiteY16" fmla="*/ 388280 h 730501"/>
              <a:gd name="connsiteX0" fmla="*/ 0 w 11538072"/>
              <a:gd name="connsiteY0" fmla="*/ 388280 h 730501"/>
              <a:gd name="connsiteX1" fmla="*/ 263020 w 11538072"/>
              <a:gd name="connsiteY1" fmla="*/ 125260 h 730501"/>
              <a:gd name="connsiteX2" fmla="*/ 3035666 w 11538072"/>
              <a:gd name="connsiteY2" fmla="*/ 121920 h 730501"/>
              <a:gd name="connsiteX3" fmla="*/ 3169778 w 11538072"/>
              <a:gd name="connsiteY3" fmla="*/ 249936 h 730501"/>
              <a:gd name="connsiteX4" fmla="*/ 8186786 w 11538072"/>
              <a:gd name="connsiteY4" fmla="*/ 231648 h 730501"/>
              <a:gd name="connsiteX5" fmla="*/ 9607154 w 11538072"/>
              <a:gd name="connsiteY5" fmla="*/ 213360 h 730501"/>
              <a:gd name="connsiteX6" fmla="*/ 9805274 w 11538072"/>
              <a:gd name="connsiteY6" fmla="*/ 0 h 730501"/>
              <a:gd name="connsiteX7" fmla="*/ 10603850 w 11538072"/>
              <a:gd name="connsiteY7" fmla="*/ 0 h 730501"/>
              <a:gd name="connsiteX8" fmla="*/ 10902931 w 11538072"/>
              <a:gd name="connsiteY8" fmla="*/ 308140 h 730501"/>
              <a:gd name="connsiteX9" fmla="*/ 11530441 w 11538072"/>
              <a:gd name="connsiteY9" fmla="*/ 310896 h 730501"/>
              <a:gd name="connsiteX10" fmla="*/ 11275679 w 11538072"/>
              <a:gd name="connsiteY10" fmla="*/ 388280 h 730501"/>
              <a:gd name="connsiteX11" fmla="*/ 11298794 w 11538072"/>
              <a:gd name="connsiteY11" fmla="*/ 396240 h 730501"/>
              <a:gd name="connsiteX12" fmla="*/ 11275679 w 11538072"/>
              <a:gd name="connsiteY12" fmla="*/ 467481 h 730501"/>
              <a:gd name="connsiteX13" fmla="*/ 11012659 w 11538072"/>
              <a:gd name="connsiteY13" fmla="*/ 730501 h 730501"/>
              <a:gd name="connsiteX14" fmla="*/ 263020 w 11538072"/>
              <a:gd name="connsiteY14" fmla="*/ 730501 h 730501"/>
              <a:gd name="connsiteX15" fmla="*/ 0 w 11538072"/>
              <a:gd name="connsiteY15" fmla="*/ 467481 h 730501"/>
              <a:gd name="connsiteX16" fmla="*/ 0 w 11538072"/>
              <a:gd name="connsiteY16" fmla="*/ 388280 h 730501"/>
              <a:gd name="connsiteX0" fmla="*/ 0 w 11538072"/>
              <a:gd name="connsiteY0" fmla="*/ 388280 h 730501"/>
              <a:gd name="connsiteX1" fmla="*/ 263020 w 11538072"/>
              <a:gd name="connsiteY1" fmla="*/ 125260 h 730501"/>
              <a:gd name="connsiteX2" fmla="*/ 3035666 w 11538072"/>
              <a:gd name="connsiteY2" fmla="*/ 121920 h 730501"/>
              <a:gd name="connsiteX3" fmla="*/ 3169778 w 11538072"/>
              <a:gd name="connsiteY3" fmla="*/ 249936 h 730501"/>
              <a:gd name="connsiteX4" fmla="*/ 8186786 w 11538072"/>
              <a:gd name="connsiteY4" fmla="*/ 231648 h 730501"/>
              <a:gd name="connsiteX5" fmla="*/ 9607154 w 11538072"/>
              <a:gd name="connsiteY5" fmla="*/ 213360 h 730501"/>
              <a:gd name="connsiteX6" fmla="*/ 9805274 w 11538072"/>
              <a:gd name="connsiteY6" fmla="*/ 0 h 730501"/>
              <a:gd name="connsiteX7" fmla="*/ 10603850 w 11538072"/>
              <a:gd name="connsiteY7" fmla="*/ 0 h 730501"/>
              <a:gd name="connsiteX8" fmla="*/ 10902931 w 11538072"/>
              <a:gd name="connsiteY8" fmla="*/ 308140 h 730501"/>
              <a:gd name="connsiteX9" fmla="*/ 11530441 w 11538072"/>
              <a:gd name="connsiteY9" fmla="*/ 310896 h 730501"/>
              <a:gd name="connsiteX10" fmla="*/ 11275679 w 11538072"/>
              <a:gd name="connsiteY10" fmla="*/ 388280 h 730501"/>
              <a:gd name="connsiteX11" fmla="*/ 11298794 w 11538072"/>
              <a:gd name="connsiteY11" fmla="*/ 396240 h 730501"/>
              <a:gd name="connsiteX12" fmla="*/ 11275679 w 11538072"/>
              <a:gd name="connsiteY12" fmla="*/ 467481 h 730501"/>
              <a:gd name="connsiteX13" fmla="*/ 11012659 w 11538072"/>
              <a:gd name="connsiteY13" fmla="*/ 730501 h 730501"/>
              <a:gd name="connsiteX14" fmla="*/ 263020 w 11538072"/>
              <a:gd name="connsiteY14" fmla="*/ 730501 h 730501"/>
              <a:gd name="connsiteX15" fmla="*/ 0 w 11538072"/>
              <a:gd name="connsiteY15" fmla="*/ 467481 h 730501"/>
              <a:gd name="connsiteX16" fmla="*/ 0 w 11538072"/>
              <a:gd name="connsiteY16" fmla="*/ 388280 h 730501"/>
              <a:gd name="connsiteX0" fmla="*/ 0 w 11554826"/>
              <a:gd name="connsiteY0" fmla="*/ 388280 h 730501"/>
              <a:gd name="connsiteX1" fmla="*/ 263020 w 11554826"/>
              <a:gd name="connsiteY1" fmla="*/ 125260 h 730501"/>
              <a:gd name="connsiteX2" fmla="*/ 3035666 w 11554826"/>
              <a:gd name="connsiteY2" fmla="*/ 121920 h 730501"/>
              <a:gd name="connsiteX3" fmla="*/ 3169778 w 11554826"/>
              <a:gd name="connsiteY3" fmla="*/ 249936 h 730501"/>
              <a:gd name="connsiteX4" fmla="*/ 8186786 w 11554826"/>
              <a:gd name="connsiteY4" fmla="*/ 231648 h 730501"/>
              <a:gd name="connsiteX5" fmla="*/ 9607154 w 11554826"/>
              <a:gd name="connsiteY5" fmla="*/ 213360 h 730501"/>
              <a:gd name="connsiteX6" fmla="*/ 9805274 w 11554826"/>
              <a:gd name="connsiteY6" fmla="*/ 0 h 730501"/>
              <a:gd name="connsiteX7" fmla="*/ 10603850 w 11554826"/>
              <a:gd name="connsiteY7" fmla="*/ 0 h 730501"/>
              <a:gd name="connsiteX8" fmla="*/ 10902931 w 11554826"/>
              <a:gd name="connsiteY8" fmla="*/ 308140 h 730501"/>
              <a:gd name="connsiteX9" fmla="*/ 11530441 w 11554826"/>
              <a:gd name="connsiteY9" fmla="*/ 310896 h 730501"/>
              <a:gd name="connsiteX10" fmla="*/ 11275679 w 11554826"/>
              <a:gd name="connsiteY10" fmla="*/ 388280 h 730501"/>
              <a:gd name="connsiteX11" fmla="*/ 11554826 w 11554826"/>
              <a:gd name="connsiteY11" fmla="*/ 420624 h 730501"/>
              <a:gd name="connsiteX12" fmla="*/ 11275679 w 11554826"/>
              <a:gd name="connsiteY12" fmla="*/ 467481 h 730501"/>
              <a:gd name="connsiteX13" fmla="*/ 11012659 w 11554826"/>
              <a:gd name="connsiteY13" fmla="*/ 730501 h 730501"/>
              <a:gd name="connsiteX14" fmla="*/ 263020 w 11554826"/>
              <a:gd name="connsiteY14" fmla="*/ 730501 h 730501"/>
              <a:gd name="connsiteX15" fmla="*/ 0 w 11554826"/>
              <a:gd name="connsiteY15" fmla="*/ 467481 h 730501"/>
              <a:gd name="connsiteX16" fmla="*/ 0 w 11554826"/>
              <a:gd name="connsiteY16" fmla="*/ 388280 h 730501"/>
              <a:gd name="connsiteX0" fmla="*/ 0 w 11538072"/>
              <a:gd name="connsiteY0" fmla="*/ 388280 h 730501"/>
              <a:gd name="connsiteX1" fmla="*/ 263020 w 11538072"/>
              <a:gd name="connsiteY1" fmla="*/ 125260 h 730501"/>
              <a:gd name="connsiteX2" fmla="*/ 3035666 w 11538072"/>
              <a:gd name="connsiteY2" fmla="*/ 121920 h 730501"/>
              <a:gd name="connsiteX3" fmla="*/ 3169778 w 11538072"/>
              <a:gd name="connsiteY3" fmla="*/ 249936 h 730501"/>
              <a:gd name="connsiteX4" fmla="*/ 8186786 w 11538072"/>
              <a:gd name="connsiteY4" fmla="*/ 231648 h 730501"/>
              <a:gd name="connsiteX5" fmla="*/ 9607154 w 11538072"/>
              <a:gd name="connsiteY5" fmla="*/ 213360 h 730501"/>
              <a:gd name="connsiteX6" fmla="*/ 9805274 w 11538072"/>
              <a:gd name="connsiteY6" fmla="*/ 0 h 730501"/>
              <a:gd name="connsiteX7" fmla="*/ 10603850 w 11538072"/>
              <a:gd name="connsiteY7" fmla="*/ 0 h 730501"/>
              <a:gd name="connsiteX8" fmla="*/ 10902931 w 11538072"/>
              <a:gd name="connsiteY8" fmla="*/ 308140 h 730501"/>
              <a:gd name="connsiteX9" fmla="*/ 11530441 w 11538072"/>
              <a:gd name="connsiteY9" fmla="*/ 310896 h 730501"/>
              <a:gd name="connsiteX10" fmla="*/ 11275679 w 11538072"/>
              <a:gd name="connsiteY10" fmla="*/ 388280 h 730501"/>
              <a:gd name="connsiteX11" fmla="*/ 11275679 w 11538072"/>
              <a:gd name="connsiteY11" fmla="*/ 467481 h 730501"/>
              <a:gd name="connsiteX12" fmla="*/ 11012659 w 11538072"/>
              <a:gd name="connsiteY12" fmla="*/ 730501 h 730501"/>
              <a:gd name="connsiteX13" fmla="*/ 263020 w 11538072"/>
              <a:gd name="connsiteY13" fmla="*/ 730501 h 730501"/>
              <a:gd name="connsiteX14" fmla="*/ 0 w 11538072"/>
              <a:gd name="connsiteY14" fmla="*/ 467481 h 730501"/>
              <a:gd name="connsiteX15" fmla="*/ 0 w 11538072"/>
              <a:gd name="connsiteY15" fmla="*/ 388280 h 730501"/>
              <a:gd name="connsiteX0" fmla="*/ 0 w 11540926"/>
              <a:gd name="connsiteY0" fmla="*/ 388280 h 730501"/>
              <a:gd name="connsiteX1" fmla="*/ 263020 w 11540926"/>
              <a:gd name="connsiteY1" fmla="*/ 125260 h 730501"/>
              <a:gd name="connsiteX2" fmla="*/ 3035666 w 11540926"/>
              <a:gd name="connsiteY2" fmla="*/ 121920 h 730501"/>
              <a:gd name="connsiteX3" fmla="*/ 3169778 w 11540926"/>
              <a:gd name="connsiteY3" fmla="*/ 249936 h 730501"/>
              <a:gd name="connsiteX4" fmla="*/ 8186786 w 11540926"/>
              <a:gd name="connsiteY4" fmla="*/ 231648 h 730501"/>
              <a:gd name="connsiteX5" fmla="*/ 9607154 w 11540926"/>
              <a:gd name="connsiteY5" fmla="*/ 213360 h 730501"/>
              <a:gd name="connsiteX6" fmla="*/ 9805274 w 11540926"/>
              <a:gd name="connsiteY6" fmla="*/ 0 h 730501"/>
              <a:gd name="connsiteX7" fmla="*/ 10603850 w 11540926"/>
              <a:gd name="connsiteY7" fmla="*/ 0 h 730501"/>
              <a:gd name="connsiteX8" fmla="*/ 10902931 w 11540926"/>
              <a:gd name="connsiteY8" fmla="*/ 308140 h 730501"/>
              <a:gd name="connsiteX9" fmla="*/ 11530441 w 11540926"/>
              <a:gd name="connsiteY9" fmla="*/ 310896 h 730501"/>
              <a:gd name="connsiteX10" fmla="*/ 11275679 w 11540926"/>
              <a:gd name="connsiteY10" fmla="*/ 467481 h 730501"/>
              <a:gd name="connsiteX11" fmla="*/ 11012659 w 11540926"/>
              <a:gd name="connsiteY11" fmla="*/ 730501 h 730501"/>
              <a:gd name="connsiteX12" fmla="*/ 263020 w 11540926"/>
              <a:gd name="connsiteY12" fmla="*/ 730501 h 730501"/>
              <a:gd name="connsiteX13" fmla="*/ 0 w 11540926"/>
              <a:gd name="connsiteY13" fmla="*/ 467481 h 730501"/>
              <a:gd name="connsiteX14" fmla="*/ 0 w 11540926"/>
              <a:gd name="connsiteY14" fmla="*/ 388280 h 730501"/>
              <a:gd name="connsiteX0" fmla="*/ 0 w 11569809"/>
              <a:gd name="connsiteY0" fmla="*/ 388280 h 742365"/>
              <a:gd name="connsiteX1" fmla="*/ 263020 w 11569809"/>
              <a:gd name="connsiteY1" fmla="*/ 125260 h 742365"/>
              <a:gd name="connsiteX2" fmla="*/ 3035666 w 11569809"/>
              <a:gd name="connsiteY2" fmla="*/ 121920 h 742365"/>
              <a:gd name="connsiteX3" fmla="*/ 3169778 w 11569809"/>
              <a:gd name="connsiteY3" fmla="*/ 249936 h 742365"/>
              <a:gd name="connsiteX4" fmla="*/ 8186786 w 11569809"/>
              <a:gd name="connsiteY4" fmla="*/ 231648 h 742365"/>
              <a:gd name="connsiteX5" fmla="*/ 9607154 w 11569809"/>
              <a:gd name="connsiteY5" fmla="*/ 213360 h 742365"/>
              <a:gd name="connsiteX6" fmla="*/ 9805274 w 11569809"/>
              <a:gd name="connsiteY6" fmla="*/ 0 h 742365"/>
              <a:gd name="connsiteX7" fmla="*/ 10603850 w 11569809"/>
              <a:gd name="connsiteY7" fmla="*/ 0 h 742365"/>
              <a:gd name="connsiteX8" fmla="*/ 10902931 w 11569809"/>
              <a:gd name="connsiteY8" fmla="*/ 308140 h 742365"/>
              <a:gd name="connsiteX9" fmla="*/ 11530441 w 11569809"/>
              <a:gd name="connsiteY9" fmla="*/ 310896 h 742365"/>
              <a:gd name="connsiteX10" fmla="*/ 11495135 w 11569809"/>
              <a:gd name="connsiteY10" fmla="*/ 644265 h 742365"/>
              <a:gd name="connsiteX11" fmla="*/ 11012659 w 11569809"/>
              <a:gd name="connsiteY11" fmla="*/ 730501 h 742365"/>
              <a:gd name="connsiteX12" fmla="*/ 263020 w 11569809"/>
              <a:gd name="connsiteY12" fmla="*/ 730501 h 742365"/>
              <a:gd name="connsiteX13" fmla="*/ 0 w 11569809"/>
              <a:gd name="connsiteY13" fmla="*/ 467481 h 742365"/>
              <a:gd name="connsiteX14" fmla="*/ 0 w 11569809"/>
              <a:gd name="connsiteY14" fmla="*/ 388280 h 742365"/>
              <a:gd name="connsiteX0" fmla="*/ 0 w 11569809"/>
              <a:gd name="connsiteY0" fmla="*/ 388280 h 1116581"/>
              <a:gd name="connsiteX1" fmla="*/ 263020 w 11569809"/>
              <a:gd name="connsiteY1" fmla="*/ 125260 h 1116581"/>
              <a:gd name="connsiteX2" fmla="*/ 3035666 w 11569809"/>
              <a:gd name="connsiteY2" fmla="*/ 121920 h 1116581"/>
              <a:gd name="connsiteX3" fmla="*/ 3169778 w 11569809"/>
              <a:gd name="connsiteY3" fmla="*/ 249936 h 1116581"/>
              <a:gd name="connsiteX4" fmla="*/ 8186786 w 11569809"/>
              <a:gd name="connsiteY4" fmla="*/ 231648 h 1116581"/>
              <a:gd name="connsiteX5" fmla="*/ 9607154 w 11569809"/>
              <a:gd name="connsiteY5" fmla="*/ 213360 h 1116581"/>
              <a:gd name="connsiteX6" fmla="*/ 9805274 w 11569809"/>
              <a:gd name="connsiteY6" fmla="*/ 0 h 1116581"/>
              <a:gd name="connsiteX7" fmla="*/ 10603850 w 11569809"/>
              <a:gd name="connsiteY7" fmla="*/ 0 h 1116581"/>
              <a:gd name="connsiteX8" fmla="*/ 10902931 w 11569809"/>
              <a:gd name="connsiteY8" fmla="*/ 308140 h 1116581"/>
              <a:gd name="connsiteX9" fmla="*/ 11530441 w 11569809"/>
              <a:gd name="connsiteY9" fmla="*/ 310896 h 1116581"/>
              <a:gd name="connsiteX10" fmla="*/ 11495135 w 11569809"/>
              <a:gd name="connsiteY10" fmla="*/ 644265 h 1116581"/>
              <a:gd name="connsiteX11" fmla="*/ 11399889 w 11569809"/>
              <a:gd name="connsiteY11" fmla="*/ 1116581 h 1116581"/>
              <a:gd name="connsiteX12" fmla="*/ 263020 w 11569809"/>
              <a:gd name="connsiteY12" fmla="*/ 730501 h 1116581"/>
              <a:gd name="connsiteX13" fmla="*/ 0 w 11569809"/>
              <a:gd name="connsiteY13" fmla="*/ 467481 h 1116581"/>
              <a:gd name="connsiteX14" fmla="*/ 0 w 11569809"/>
              <a:gd name="connsiteY14" fmla="*/ 388280 h 1116581"/>
              <a:gd name="connsiteX0" fmla="*/ 10403 w 11580212"/>
              <a:gd name="connsiteY0" fmla="*/ 388280 h 1116581"/>
              <a:gd name="connsiteX1" fmla="*/ 273423 w 11580212"/>
              <a:gd name="connsiteY1" fmla="*/ 125260 h 1116581"/>
              <a:gd name="connsiteX2" fmla="*/ 3046069 w 11580212"/>
              <a:gd name="connsiteY2" fmla="*/ 121920 h 1116581"/>
              <a:gd name="connsiteX3" fmla="*/ 3180181 w 11580212"/>
              <a:gd name="connsiteY3" fmla="*/ 249936 h 1116581"/>
              <a:gd name="connsiteX4" fmla="*/ 8197189 w 11580212"/>
              <a:gd name="connsiteY4" fmla="*/ 231648 h 1116581"/>
              <a:gd name="connsiteX5" fmla="*/ 9617557 w 11580212"/>
              <a:gd name="connsiteY5" fmla="*/ 213360 h 1116581"/>
              <a:gd name="connsiteX6" fmla="*/ 9815677 w 11580212"/>
              <a:gd name="connsiteY6" fmla="*/ 0 h 1116581"/>
              <a:gd name="connsiteX7" fmla="*/ 10614253 w 11580212"/>
              <a:gd name="connsiteY7" fmla="*/ 0 h 1116581"/>
              <a:gd name="connsiteX8" fmla="*/ 10913334 w 11580212"/>
              <a:gd name="connsiteY8" fmla="*/ 308140 h 1116581"/>
              <a:gd name="connsiteX9" fmla="*/ 11540844 w 11580212"/>
              <a:gd name="connsiteY9" fmla="*/ 310896 h 1116581"/>
              <a:gd name="connsiteX10" fmla="*/ 11505538 w 11580212"/>
              <a:gd name="connsiteY10" fmla="*/ 644265 h 1116581"/>
              <a:gd name="connsiteX11" fmla="*/ 11410292 w 11580212"/>
              <a:gd name="connsiteY11" fmla="*/ 1116581 h 1116581"/>
              <a:gd name="connsiteX12" fmla="*/ 100189 w 11580212"/>
              <a:gd name="connsiteY12" fmla="*/ 1025141 h 1116581"/>
              <a:gd name="connsiteX13" fmla="*/ 10403 w 11580212"/>
              <a:gd name="connsiteY13" fmla="*/ 467481 h 1116581"/>
              <a:gd name="connsiteX14" fmla="*/ 10403 w 11580212"/>
              <a:gd name="connsiteY14" fmla="*/ 388280 h 1116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580212" h="1116581">
                <a:moveTo>
                  <a:pt x="10403" y="388280"/>
                </a:moveTo>
                <a:cubicBezTo>
                  <a:pt x="10403" y="243018"/>
                  <a:pt x="128161" y="125260"/>
                  <a:pt x="273423" y="125260"/>
                </a:cubicBezTo>
                <a:lnTo>
                  <a:pt x="3046069" y="121920"/>
                </a:lnTo>
                <a:lnTo>
                  <a:pt x="3180181" y="249936"/>
                </a:lnTo>
                <a:lnTo>
                  <a:pt x="8197189" y="231648"/>
                </a:lnTo>
                <a:lnTo>
                  <a:pt x="9617557" y="213360"/>
                </a:lnTo>
                <a:lnTo>
                  <a:pt x="9815677" y="0"/>
                </a:lnTo>
                <a:lnTo>
                  <a:pt x="10614253" y="0"/>
                </a:lnTo>
                <a:lnTo>
                  <a:pt x="10913334" y="308140"/>
                </a:lnTo>
                <a:cubicBezTo>
                  <a:pt x="11013918" y="320332"/>
                  <a:pt x="11478719" y="284339"/>
                  <a:pt x="11540844" y="310896"/>
                </a:cubicBezTo>
                <a:cubicBezTo>
                  <a:pt x="11602969" y="337453"/>
                  <a:pt x="11591835" y="574331"/>
                  <a:pt x="11505538" y="644265"/>
                </a:cubicBezTo>
                <a:cubicBezTo>
                  <a:pt x="11505538" y="789527"/>
                  <a:pt x="11555554" y="1116581"/>
                  <a:pt x="11410292" y="1116581"/>
                </a:cubicBezTo>
                <a:lnTo>
                  <a:pt x="100189" y="1025141"/>
                </a:lnTo>
                <a:cubicBezTo>
                  <a:pt x="-45073" y="1025141"/>
                  <a:pt x="10403" y="612743"/>
                  <a:pt x="10403" y="467481"/>
                </a:cubicBezTo>
                <a:lnTo>
                  <a:pt x="10403" y="388280"/>
                </a:lnTo>
                <a:close/>
              </a:path>
            </a:pathLst>
          </a:cu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D1AFA9E9-5EB8-42BF-B15A-3D95DDA547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905796"/>
            <a:ext cx="11188700" cy="42529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A3F11494-3208-430B-BFB8-FEB9CED5D8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119" y="571697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06FF0D6-5CCE-4DEB-83FD-00C86ADE2626}"/>
              </a:ext>
            </a:extLst>
          </p:cNvPr>
          <p:cNvSpPr/>
          <p:nvPr userDrawn="1"/>
        </p:nvSpPr>
        <p:spPr bwMode="gray">
          <a:xfrm>
            <a:off x="8669875" y="287830"/>
            <a:ext cx="394250" cy="394250"/>
          </a:xfrm>
          <a:prstGeom prst="ellipse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>
              <a:solidFill>
                <a:schemeClr val="bg1"/>
              </a:solidFill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1026A9E-EF46-42BD-BEB9-41DA25B900F6}"/>
              </a:ext>
            </a:extLst>
          </p:cNvPr>
          <p:cNvGrpSpPr/>
          <p:nvPr userDrawn="1"/>
        </p:nvGrpSpPr>
        <p:grpSpPr>
          <a:xfrm rot="2542448">
            <a:off x="-31990" y="837499"/>
            <a:ext cx="277933" cy="393220"/>
            <a:chOff x="1884207" y="5114807"/>
            <a:chExt cx="859321" cy="1215768"/>
          </a:xfrm>
        </p:grpSpPr>
        <p:sp>
          <p:nvSpPr>
            <p:cNvPr id="83" name="Freeform 40">
              <a:extLst>
                <a:ext uri="{FF2B5EF4-FFF2-40B4-BE49-F238E27FC236}">
                  <a16:creationId xmlns:a16="http://schemas.microsoft.com/office/drawing/2014/main" id="{09689DDF-9647-486D-A0AF-7C3BA5BBE0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0147" y="5639865"/>
              <a:ext cx="464418" cy="300244"/>
            </a:xfrm>
            <a:custGeom>
              <a:avLst/>
              <a:gdLst>
                <a:gd name="T0" fmla="*/ 386 w 424"/>
                <a:gd name="T1" fmla="*/ 138 h 273"/>
                <a:gd name="T2" fmla="*/ 66 w 424"/>
                <a:gd name="T3" fmla="*/ 69 h 273"/>
                <a:gd name="T4" fmla="*/ 0 w 424"/>
                <a:gd name="T5" fmla="*/ 134 h 273"/>
                <a:gd name="T6" fmla="*/ 422 w 424"/>
                <a:gd name="T7" fmla="*/ 273 h 273"/>
                <a:gd name="T8" fmla="*/ 386 w 424"/>
                <a:gd name="T9" fmla="*/ 138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4" h="273">
                  <a:moveTo>
                    <a:pt x="386" y="138"/>
                  </a:moveTo>
                  <a:cubicBezTo>
                    <a:pt x="317" y="31"/>
                    <a:pt x="174" y="0"/>
                    <a:pt x="66" y="69"/>
                  </a:cubicBezTo>
                  <a:cubicBezTo>
                    <a:pt x="39" y="86"/>
                    <a:pt x="17" y="109"/>
                    <a:pt x="0" y="134"/>
                  </a:cubicBezTo>
                  <a:cubicBezTo>
                    <a:pt x="422" y="273"/>
                    <a:pt x="422" y="273"/>
                    <a:pt x="422" y="273"/>
                  </a:cubicBezTo>
                  <a:cubicBezTo>
                    <a:pt x="424" y="227"/>
                    <a:pt x="412" y="180"/>
                    <a:pt x="386" y="138"/>
                  </a:cubicBezTo>
                  <a:close/>
                </a:path>
              </a:pathLst>
            </a:custGeom>
            <a:noFill/>
            <a:ln w="7938" cap="flat">
              <a:solidFill>
                <a:srgbClr val="52B9E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41">
              <a:extLst>
                <a:ext uri="{FF2B5EF4-FFF2-40B4-BE49-F238E27FC236}">
                  <a16:creationId xmlns:a16="http://schemas.microsoft.com/office/drawing/2014/main" id="{2ED5FE07-395D-4AE4-B230-A4C66010C5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2819" y="5907572"/>
              <a:ext cx="477730" cy="312078"/>
            </a:xfrm>
            <a:custGeom>
              <a:avLst/>
              <a:gdLst>
                <a:gd name="T0" fmla="*/ 4 w 436"/>
                <a:gd name="T1" fmla="*/ 0 h 284"/>
                <a:gd name="T2" fmla="*/ 40 w 436"/>
                <a:gd name="T3" fmla="*/ 145 h 284"/>
                <a:gd name="T4" fmla="*/ 359 w 436"/>
                <a:gd name="T5" fmla="*/ 215 h 284"/>
                <a:gd name="T6" fmla="*/ 436 w 436"/>
                <a:gd name="T7" fmla="*/ 134 h 284"/>
                <a:gd name="T8" fmla="*/ 4 w 436"/>
                <a:gd name="T9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6" h="284">
                  <a:moveTo>
                    <a:pt x="4" y="0"/>
                  </a:moveTo>
                  <a:cubicBezTo>
                    <a:pt x="0" y="49"/>
                    <a:pt x="11" y="101"/>
                    <a:pt x="40" y="145"/>
                  </a:cubicBezTo>
                  <a:cubicBezTo>
                    <a:pt x="109" y="253"/>
                    <a:pt x="252" y="284"/>
                    <a:pt x="359" y="215"/>
                  </a:cubicBezTo>
                  <a:cubicBezTo>
                    <a:pt x="392" y="194"/>
                    <a:pt x="418" y="166"/>
                    <a:pt x="436" y="134"/>
                  </a:cubicBezTo>
                  <a:lnTo>
                    <a:pt x="4" y="0"/>
                  </a:lnTo>
                  <a:close/>
                </a:path>
              </a:pathLst>
            </a:custGeom>
            <a:noFill/>
            <a:ln w="7938" cap="flat">
              <a:solidFill>
                <a:srgbClr val="52B9E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42">
              <a:extLst>
                <a:ext uri="{FF2B5EF4-FFF2-40B4-BE49-F238E27FC236}">
                  <a16:creationId xmlns:a16="http://schemas.microsoft.com/office/drawing/2014/main" id="{368102C7-B8B9-4FEC-B55F-5A507190A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7256" y="5787768"/>
              <a:ext cx="505830" cy="266228"/>
            </a:xfrm>
            <a:custGeom>
              <a:avLst/>
              <a:gdLst>
                <a:gd name="T0" fmla="*/ 461 w 461"/>
                <a:gd name="T1" fmla="*/ 139 h 243"/>
                <a:gd name="T2" fmla="*/ 39 w 461"/>
                <a:gd name="T3" fmla="*/ 0 h 243"/>
                <a:gd name="T4" fmla="*/ 0 w 461"/>
                <a:gd name="T5" fmla="*/ 109 h 243"/>
                <a:gd name="T6" fmla="*/ 432 w 461"/>
                <a:gd name="T7" fmla="*/ 243 h 243"/>
                <a:gd name="T8" fmla="*/ 461 w 461"/>
                <a:gd name="T9" fmla="*/ 1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1" h="243">
                  <a:moveTo>
                    <a:pt x="461" y="139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7" y="32"/>
                    <a:pt x="3" y="70"/>
                    <a:pt x="0" y="109"/>
                  </a:cubicBezTo>
                  <a:cubicBezTo>
                    <a:pt x="432" y="243"/>
                    <a:pt x="432" y="243"/>
                    <a:pt x="432" y="243"/>
                  </a:cubicBezTo>
                  <a:cubicBezTo>
                    <a:pt x="450" y="211"/>
                    <a:pt x="460" y="175"/>
                    <a:pt x="461" y="139"/>
                  </a:cubicBezTo>
                  <a:close/>
                </a:path>
              </a:pathLst>
            </a:custGeom>
            <a:noFill/>
            <a:ln w="7938" cap="flat">
              <a:solidFill>
                <a:srgbClr val="52B9E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43">
              <a:extLst>
                <a:ext uri="{FF2B5EF4-FFF2-40B4-BE49-F238E27FC236}">
                  <a16:creationId xmlns:a16="http://schemas.microsoft.com/office/drawing/2014/main" id="{10FAB9FA-5BA3-4E6E-8C3E-1B9699E5F8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3524" y="5295249"/>
              <a:ext cx="212982" cy="190796"/>
            </a:xfrm>
            <a:custGeom>
              <a:avLst/>
              <a:gdLst>
                <a:gd name="T0" fmla="*/ 71 w 193"/>
                <a:gd name="T1" fmla="*/ 173 h 173"/>
                <a:gd name="T2" fmla="*/ 192 w 193"/>
                <a:gd name="T3" fmla="*/ 48 h 173"/>
                <a:gd name="T4" fmla="*/ 182 w 193"/>
                <a:gd name="T5" fmla="*/ 0 h 173"/>
                <a:gd name="T6" fmla="*/ 0 w 193"/>
                <a:gd name="T7" fmla="*/ 151 h 173"/>
                <a:gd name="T8" fmla="*/ 71 w 193"/>
                <a:gd name="T9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73">
                  <a:moveTo>
                    <a:pt x="71" y="173"/>
                  </a:moveTo>
                  <a:cubicBezTo>
                    <a:pt x="139" y="172"/>
                    <a:pt x="193" y="116"/>
                    <a:pt x="192" y="48"/>
                  </a:cubicBezTo>
                  <a:cubicBezTo>
                    <a:pt x="192" y="31"/>
                    <a:pt x="188" y="14"/>
                    <a:pt x="182" y="0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20" y="165"/>
                    <a:pt x="44" y="173"/>
                    <a:pt x="71" y="173"/>
                  </a:cubicBezTo>
                  <a:close/>
                </a:path>
              </a:pathLst>
            </a:custGeom>
            <a:noFill/>
            <a:ln w="7938" cap="flat">
              <a:solidFill>
                <a:srgbClr val="52B9E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44">
              <a:extLst>
                <a:ext uri="{FF2B5EF4-FFF2-40B4-BE49-F238E27FC236}">
                  <a16:creationId xmlns:a16="http://schemas.microsoft.com/office/drawing/2014/main" id="{CD6DC50B-B7D6-40CA-BE18-860C50AE3F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4363" y="5213902"/>
              <a:ext cx="217419" cy="201149"/>
            </a:xfrm>
            <a:custGeom>
              <a:avLst/>
              <a:gdLst>
                <a:gd name="T0" fmla="*/ 198 w 198"/>
                <a:gd name="T1" fmla="*/ 25 h 182"/>
                <a:gd name="T2" fmla="*/ 123 w 198"/>
                <a:gd name="T3" fmla="*/ 0 h 182"/>
                <a:gd name="T4" fmla="*/ 1 w 198"/>
                <a:gd name="T5" fmla="*/ 125 h 182"/>
                <a:gd name="T6" fmla="*/ 16 w 198"/>
                <a:gd name="T7" fmla="*/ 182 h 182"/>
                <a:gd name="T8" fmla="*/ 198 w 198"/>
                <a:gd name="T9" fmla="*/ 25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182">
                  <a:moveTo>
                    <a:pt x="198" y="25"/>
                  </a:moveTo>
                  <a:cubicBezTo>
                    <a:pt x="177" y="9"/>
                    <a:pt x="151" y="0"/>
                    <a:pt x="123" y="0"/>
                  </a:cubicBezTo>
                  <a:cubicBezTo>
                    <a:pt x="55" y="1"/>
                    <a:pt x="0" y="57"/>
                    <a:pt x="1" y="125"/>
                  </a:cubicBezTo>
                  <a:cubicBezTo>
                    <a:pt x="1" y="146"/>
                    <a:pt x="7" y="165"/>
                    <a:pt x="16" y="182"/>
                  </a:cubicBezTo>
                  <a:lnTo>
                    <a:pt x="198" y="25"/>
                  </a:lnTo>
                  <a:close/>
                </a:path>
              </a:pathLst>
            </a:custGeom>
            <a:noFill/>
            <a:ln w="7938" cap="flat">
              <a:solidFill>
                <a:srgbClr val="52B9E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45">
              <a:extLst>
                <a:ext uri="{FF2B5EF4-FFF2-40B4-BE49-F238E27FC236}">
                  <a16:creationId xmlns:a16="http://schemas.microsoft.com/office/drawing/2014/main" id="{9CC26900-D5E3-45D4-B02B-C37B91F984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0634" y="5242005"/>
              <a:ext cx="244042" cy="220377"/>
            </a:xfrm>
            <a:custGeom>
              <a:avLst/>
              <a:gdLst>
                <a:gd name="T0" fmla="*/ 39 w 221"/>
                <a:gd name="T1" fmla="*/ 200 h 200"/>
                <a:gd name="T2" fmla="*/ 221 w 221"/>
                <a:gd name="T3" fmla="*/ 49 h 200"/>
                <a:gd name="T4" fmla="*/ 182 w 221"/>
                <a:gd name="T5" fmla="*/ 0 h 200"/>
                <a:gd name="T6" fmla="*/ 0 w 221"/>
                <a:gd name="T7" fmla="*/ 157 h 200"/>
                <a:gd name="T8" fmla="*/ 39 w 221"/>
                <a:gd name="T9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200">
                  <a:moveTo>
                    <a:pt x="39" y="200"/>
                  </a:moveTo>
                  <a:cubicBezTo>
                    <a:pt x="221" y="49"/>
                    <a:pt x="221" y="49"/>
                    <a:pt x="221" y="49"/>
                  </a:cubicBezTo>
                  <a:cubicBezTo>
                    <a:pt x="212" y="29"/>
                    <a:pt x="199" y="13"/>
                    <a:pt x="182" y="0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9" y="174"/>
                    <a:pt x="23" y="189"/>
                    <a:pt x="39" y="200"/>
                  </a:cubicBezTo>
                  <a:close/>
                </a:path>
              </a:pathLst>
            </a:custGeom>
            <a:noFill/>
            <a:ln w="7938" cap="flat">
              <a:solidFill>
                <a:srgbClr val="52B9E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Line 54">
              <a:extLst>
                <a:ext uri="{FF2B5EF4-FFF2-40B4-BE49-F238E27FC236}">
                  <a16:creationId xmlns:a16="http://schemas.microsoft.com/office/drawing/2014/main" id="{8AF8E7E3-63BB-44CD-B57D-BC578BC2F2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6021" y="5347016"/>
              <a:ext cx="0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Line 55">
              <a:extLst>
                <a:ext uri="{FF2B5EF4-FFF2-40B4-BE49-F238E27FC236}">
                  <a16:creationId xmlns:a16="http://schemas.microsoft.com/office/drawing/2014/main" id="{C2D5297A-45FD-4F70-B000-BB02F9325B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8579" y="5798123"/>
              <a:ext cx="0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56">
              <a:extLst>
                <a:ext uri="{FF2B5EF4-FFF2-40B4-BE49-F238E27FC236}">
                  <a16:creationId xmlns:a16="http://schemas.microsoft.com/office/drawing/2014/main" id="{E413FB8B-0C4F-42A7-BD52-BD5D8BAA65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4207" y="5114807"/>
              <a:ext cx="859321" cy="1215768"/>
            </a:xfrm>
            <a:custGeom>
              <a:avLst/>
              <a:gdLst>
                <a:gd name="T0" fmla="*/ 516 w 782"/>
                <a:gd name="T1" fmla="*/ 377 h 1105"/>
                <a:gd name="T2" fmla="*/ 429 w 782"/>
                <a:gd name="T3" fmla="*/ 204 h 1105"/>
                <a:gd name="T4" fmla="*/ 402 w 782"/>
                <a:gd name="T5" fmla="*/ 115 h 1105"/>
                <a:gd name="T6" fmla="*/ 162 w 782"/>
                <a:gd name="T7" fmla="*/ 40 h 1105"/>
                <a:gd name="T8" fmla="*/ 65 w 782"/>
                <a:gd name="T9" fmla="*/ 273 h 1105"/>
                <a:gd name="T10" fmla="*/ 101 w 782"/>
                <a:gd name="T11" fmla="*/ 357 h 1105"/>
                <a:gd name="T12" fmla="*/ 107 w 782"/>
                <a:gd name="T13" fmla="*/ 469 h 1105"/>
                <a:gd name="T14" fmla="*/ 44 w 782"/>
                <a:gd name="T15" fmla="*/ 612 h 1105"/>
                <a:gd name="T16" fmla="*/ 84 w 782"/>
                <a:gd name="T17" fmla="*/ 946 h 1105"/>
                <a:gd name="T18" fmla="*/ 385 w 782"/>
                <a:gd name="T19" fmla="*/ 1102 h 1105"/>
                <a:gd name="T20" fmla="*/ 723 w 782"/>
                <a:gd name="T21" fmla="*/ 907 h 1105"/>
                <a:gd name="T22" fmla="*/ 712 w 782"/>
                <a:gd name="T23" fmla="*/ 544 h 1105"/>
                <a:gd name="T24" fmla="*/ 631 w 782"/>
                <a:gd name="T25" fmla="*/ 451 h 1105"/>
                <a:gd name="T26" fmla="*/ 516 w 782"/>
                <a:gd name="T27" fmla="*/ 377 h 1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82" h="1105">
                  <a:moveTo>
                    <a:pt x="516" y="377"/>
                  </a:moveTo>
                  <a:cubicBezTo>
                    <a:pt x="443" y="333"/>
                    <a:pt x="436" y="252"/>
                    <a:pt x="429" y="204"/>
                  </a:cubicBezTo>
                  <a:cubicBezTo>
                    <a:pt x="423" y="156"/>
                    <a:pt x="402" y="115"/>
                    <a:pt x="402" y="115"/>
                  </a:cubicBezTo>
                  <a:cubicBezTo>
                    <a:pt x="356" y="35"/>
                    <a:pt x="245" y="0"/>
                    <a:pt x="162" y="40"/>
                  </a:cubicBezTo>
                  <a:cubicBezTo>
                    <a:pt x="79" y="79"/>
                    <a:pt x="35" y="185"/>
                    <a:pt x="65" y="273"/>
                  </a:cubicBezTo>
                  <a:cubicBezTo>
                    <a:pt x="74" y="302"/>
                    <a:pt x="91" y="328"/>
                    <a:pt x="101" y="357"/>
                  </a:cubicBezTo>
                  <a:cubicBezTo>
                    <a:pt x="114" y="393"/>
                    <a:pt x="116" y="432"/>
                    <a:pt x="107" y="469"/>
                  </a:cubicBezTo>
                  <a:cubicBezTo>
                    <a:pt x="95" y="520"/>
                    <a:pt x="64" y="564"/>
                    <a:pt x="44" y="612"/>
                  </a:cubicBezTo>
                  <a:cubicBezTo>
                    <a:pt x="0" y="720"/>
                    <a:pt x="17" y="850"/>
                    <a:pt x="84" y="946"/>
                  </a:cubicBezTo>
                  <a:cubicBezTo>
                    <a:pt x="152" y="1041"/>
                    <a:pt x="268" y="1100"/>
                    <a:pt x="385" y="1102"/>
                  </a:cubicBezTo>
                  <a:cubicBezTo>
                    <a:pt x="522" y="1105"/>
                    <a:pt x="658" y="1028"/>
                    <a:pt x="723" y="907"/>
                  </a:cubicBezTo>
                  <a:cubicBezTo>
                    <a:pt x="782" y="797"/>
                    <a:pt x="775" y="652"/>
                    <a:pt x="712" y="544"/>
                  </a:cubicBezTo>
                  <a:cubicBezTo>
                    <a:pt x="691" y="509"/>
                    <a:pt x="664" y="477"/>
                    <a:pt x="631" y="451"/>
                  </a:cubicBezTo>
                  <a:cubicBezTo>
                    <a:pt x="596" y="422"/>
                    <a:pt x="554" y="401"/>
                    <a:pt x="516" y="377"/>
                  </a:cubicBezTo>
                  <a:close/>
                </a:path>
              </a:pathLst>
            </a:custGeom>
            <a:noFill/>
            <a:ln w="7938" cap="flat">
              <a:solidFill>
                <a:srgbClr val="2CB34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2" name="Right Bracket 32">
            <a:extLst>
              <a:ext uri="{FF2B5EF4-FFF2-40B4-BE49-F238E27FC236}">
                <a16:creationId xmlns:a16="http://schemas.microsoft.com/office/drawing/2014/main" id="{B82CBB7E-2D1B-4359-B71D-50EC4D163FA6}"/>
              </a:ext>
            </a:extLst>
          </p:cNvPr>
          <p:cNvSpPr/>
          <p:nvPr userDrawn="1"/>
        </p:nvSpPr>
        <p:spPr>
          <a:xfrm>
            <a:off x="149678" y="454164"/>
            <a:ext cx="118835" cy="1602922"/>
          </a:xfrm>
          <a:custGeom>
            <a:avLst/>
            <a:gdLst>
              <a:gd name="connsiteX0" fmla="*/ 0 w 384628"/>
              <a:gd name="connsiteY0" fmla="*/ 0 h 4470399"/>
              <a:gd name="connsiteX1" fmla="*/ 384628 w 384628"/>
              <a:gd name="connsiteY1" fmla="*/ 293310 h 4470399"/>
              <a:gd name="connsiteX2" fmla="*/ 384628 w 384628"/>
              <a:gd name="connsiteY2" fmla="*/ 4177089 h 4470399"/>
              <a:gd name="connsiteX3" fmla="*/ 0 w 384628"/>
              <a:gd name="connsiteY3" fmla="*/ 4470399 h 4470399"/>
              <a:gd name="connsiteX4" fmla="*/ 0 w 384628"/>
              <a:gd name="connsiteY4" fmla="*/ 0 h 4470399"/>
              <a:gd name="connsiteX0" fmla="*/ 0 w 384628"/>
              <a:gd name="connsiteY0" fmla="*/ 0 h 4470399"/>
              <a:gd name="connsiteX1" fmla="*/ 384628 w 384628"/>
              <a:gd name="connsiteY1" fmla="*/ 293310 h 4470399"/>
              <a:gd name="connsiteX2" fmla="*/ 384628 w 384628"/>
              <a:gd name="connsiteY2" fmla="*/ 4177089 h 4470399"/>
              <a:gd name="connsiteX3" fmla="*/ 0 w 384628"/>
              <a:gd name="connsiteY3" fmla="*/ 4470399 h 4470399"/>
              <a:gd name="connsiteX0" fmla="*/ 0 w 384628"/>
              <a:gd name="connsiteY0" fmla="*/ 0 h 4470399"/>
              <a:gd name="connsiteX1" fmla="*/ 384628 w 384628"/>
              <a:gd name="connsiteY1" fmla="*/ 293310 h 4470399"/>
              <a:gd name="connsiteX2" fmla="*/ 384628 w 384628"/>
              <a:gd name="connsiteY2" fmla="*/ 4177089 h 4470399"/>
              <a:gd name="connsiteX3" fmla="*/ 0 w 384628"/>
              <a:gd name="connsiteY3" fmla="*/ 4470399 h 4470399"/>
              <a:gd name="connsiteX4" fmla="*/ 0 w 384628"/>
              <a:gd name="connsiteY4" fmla="*/ 0 h 4470399"/>
              <a:gd name="connsiteX0" fmla="*/ 384628 w 384628"/>
              <a:gd name="connsiteY0" fmla="*/ 293310 h 4470399"/>
              <a:gd name="connsiteX1" fmla="*/ 384628 w 384628"/>
              <a:gd name="connsiteY1" fmla="*/ 4177089 h 4470399"/>
              <a:gd name="connsiteX2" fmla="*/ 0 w 384628"/>
              <a:gd name="connsiteY2" fmla="*/ 4470399 h 4470399"/>
              <a:gd name="connsiteX0" fmla="*/ 0 w 384628"/>
              <a:gd name="connsiteY0" fmla="*/ 0 h 4470399"/>
              <a:gd name="connsiteX1" fmla="*/ 384628 w 384628"/>
              <a:gd name="connsiteY1" fmla="*/ 293310 h 4470399"/>
              <a:gd name="connsiteX2" fmla="*/ 384628 w 384628"/>
              <a:gd name="connsiteY2" fmla="*/ 4177089 h 4470399"/>
              <a:gd name="connsiteX3" fmla="*/ 0 w 384628"/>
              <a:gd name="connsiteY3" fmla="*/ 4470399 h 4470399"/>
              <a:gd name="connsiteX4" fmla="*/ 0 w 384628"/>
              <a:gd name="connsiteY4" fmla="*/ 0 h 4470399"/>
              <a:gd name="connsiteX0" fmla="*/ 384628 w 384628"/>
              <a:gd name="connsiteY0" fmla="*/ 293310 h 4470399"/>
              <a:gd name="connsiteX1" fmla="*/ 384628 w 384628"/>
              <a:gd name="connsiteY1" fmla="*/ 4177089 h 4470399"/>
              <a:gd name="connsiteX0" fmla="*/ 0 w 384628"/>
              <a:gd name="connsiteY0" fmla="*/ 0 h 4470399"/>
              <a:gd name="connsiteX1" fmla="*/ 384628 w 384628"/>
              <a:gd name="connsiteY1" fmla="*/ 293310 h 4470399"/>
              <a:gd name="connsiteX2" fmla="*/ 384628 w 384628"/>
              <a:gd name="connsiteY2" fmla="*/ 4177089 h 4470399"/>
              <a:gd name="connsiteX3" fmla="*/ 0 w 384628"/>
              <a:gd name="connsiteY3" fmla="*/ 4470399 h 4470399"/>
              <a:gd name="connsiteX4" fmla="*/ 0 w 384628"/>
              <a:gd name="connsiteY4" fmla="*/ 0 h 4470399"/>
              <a:gd name="connsiteX0" fmla="*/ 384628 w 384628"/>
              <a:gd name="connsiteY0" fmla="*/ 293310 h 4470399"/>
              <a:gd name="connsiteX1" fmla="*/ 359965 w 384628"/>
              <a:gd name="connsiteY1" fmla="*/ 1669417 h 4470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4628" h="4470399" stroke="0" extrusionOk="0">
                <a:moveTo>
                  <a:pt x="0" y="0"/>
                </a:moveTo>
                <a:cubicBezTo>
                  <a:pt x="212424" y="0"/>
                  <a:pt x="384628" y="131319"/>
                  <a:pt x="384628" y="293310"/>
                </a:cubicBezTo>
                <a:lnTo>
                  <a:pt x="384628" y="4177089"/>
                </a:lnTo>
                <a:cubicBezTo>
                  <a:pt x="384628" y="4339080"/>
                  <a:pt x="212424" y="4470399"/>
                  <a:pt x="0" y="4470399"/>
                </a:cubicBezTo>
                <a:lnTo>
                  <a:pt x="0" y="0"/>
                </a:lnTo>
                <a:close/>
              </a:path>
              <a:path w="384628" h="4470399" fill="none">
                <a:moveTo>
                  <a:pt x="384628" y="293310"/>
                </a:moveTo>
                <a:cubicBezTo>
                  <a:pt x="384628" y="1587903"/>
                  <a:pt x="359965" y="374824"/>
                  <a:pt x="359965" y="1669417"/>
                </a:cubicBezTo>
              </a:path>
            </a:pathLst>
          </a:custGeom>
          <a:ln>
            <a:solidFill>
              <a:srgbClr val="00A3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3F74BD1-7ACB-4AFF-BC98-D2CDABBDECB9}"/>
              </a:ext>
            </a:extLst>
          </p:cNvPr>
          <p:cNvCxnSpPr>
            <a:cxnSpLocks/>
          </p:cNvCxnSpPr>
          <p:nvPr userDrawn="1"/>
        </p:nvCxnSpPr>
        <p:spPr>
          <a:xfrm>
            <a:off x="8522157" y="398343"/>
            <a:ext cx="0" cy="204106"/>
          </a:xfrm>
          <a:prstGeom prst="line">
            <a:avLst/>
          </a:prstGeom>
          <a:ln>
            <a:solidFill>
              <a:srgbClr val="00A3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reeform 64">
            <a:extLst>
              <a:ext uri="{FF2B5EF4-FFF2-40B4-BE49-F238E27FC236}">
                <a16:creationId xmlns:a16="http://schemas.microsoft.com/office/drawing/2014/main" id="{7DDF2FE2-D13B-45D6-B515-B2577F611CCB}"/>
              </a:ext>
            </a:extLst>
          </p:cNvPr>
          <p:cNvSpPr>
            <a:spLocks/>
          </p:cNvSpPr>
          <p:nvPr userDrawn="1"/>
        </p:nvSpPr>
        <p:spPr bwMode="auto">
          <a:xfrm rot="9411740" flipH="1">
            <a:off x="-169440" y="1139103"/>
            <a:ext cx="517634" cy="195135"/>
          </a:xfrm>
          <a:custGeom>
            <a:avLst/>
            <a:gdLst>
              <a:gd name="connsiteX0" fmla="*/ 479822 w 480913"/>
              <a:gd name="connsiteY0" fmla="*/ 153230 h 221276"/>
              <a:gd name="connsiteX1" fmla="*/ 457964 w 480913"/>
              <a:gd name="connsiteY1" fmla="*/ 143502 h 221276"/>
              <a:gd name="connsiteX2" fmla="*/ 439993 w 480913"/>
              <a:gd name="connsiteY2" fmla="*/ 150311 h 221276"/>
              <a:gd name="connsiteX3" fmla="*/ 408421 w 480913"/>
              <a:gd name="connsiteY3" fmla="*/ 107511 h 221276"/>
              <a:gd name="connsiteX4" fmla="*/ 421049 w 480913"/>
              <a:gd name="connsiteY4" fmla="*/ 93406 h 221276"/>
              <a:gd name="connsiteX5" fmla="*/ 419592 w 480913"/>
              <a:gd name="connsiteY5" fmla="*/ 69088 h 221276"/>
              <a:gd name="connsiteX6" fmla="*/ 395792 w 480913"/>
              <a:gd name="connsiteY6" fmla="*/ 70547 h 221276"/>
              <a:gd name="connsiteX7" fmla="*/ 383163 w 480913"/>
              <a:gd name="connsiteY7" fmla="*/ 84652 h 221276"/>
              <a:gd name="connsiteX8" fmla="*/ 333134 w 480913"/>
              <a:gd name="connsiteY8" fmla="*/ 54011 h 221276"/>
              <a:gd name="connsiteX9" fmla="*/ 339448 w 480913"/>
              <a:gd name="connsiteY9" fmla="*/ 38447 h 221276"/>
              <a:gd name="connsiteX10" fmla="*/ 329734 w 480913"/>
              <a:gd name="connsiteY10" fmla="*/ 16560 h 221276"/>
              <a:gd name="connsiteX11" fmla="*/ 307876 w 480913"/>
              <a:gd name="connsiteY11" fmla="*/ 26288 h 221276"/>
              <a:gd name="connsiteX12" fmla="*/ 301076 w 480913"/>
              <a:gd name="connsiteY12" fmla="*/ 42824 h 221276"/>
              <a:gd name="connsiteX13" fmla="*/ 247161 w 480913"/>
              <a:gd name="connsiteY13" fmla="*/ 34556 h 221276"/>
              <a:gd name="connsiteX14" fmla="*/ 246190 w 480913"/>
              <a:gd name="connsiteY14" fmla="*/ 16074 h 221276"/>
              <a:gd name="connsiteX15" fmla="*/ 228218 w 480913"/>
              <a:gd name="connsiteY15" fmla="*/ 24 h 221276"/>
              <a:gd name="connsiteX16" fmla="*/ 212189 w 480913"/>
              <a:gd name="connsiteY16" fmla="*/ 18019 h 221276"/>
              <a:gd name="connsiteX17" fmla="*/ 213160 w 480913"/>
              <a:gd name="connsiteY17" fmla="*/ 36015 h 221276"/>
              <a:gd name="connsiteX18" fmla="*/ 149531 w 480913"/>
              <a:gd name="connsiteY18" fmla="*/ 50606 h 221276"/>
              <a:gd name="connsiteX19" fmla="*/ 97559 w 480913"/>
              <a:gd name="connsiteY19" fmla="*/ 84165 h 221276"/>
              <a:gd name="connsiteX20" fmla="*/ 85416 w 480913"/>
              <a:gd name="connsiteY20" fmla="*/ 70547 h 221276"/>
              <a:gd name="connsiteX21" fmla="*/ 61129 w 480913"/>
              <a:gd name="connsiteY21" fmla="*/ 69088 h 221276"/>
              <a:gd name="connsiteX22" fmla="*/ 59672 w 480913"/>
              <a:gd name="connsiteY22" fmla="*/ 92920 h 221276"/>
              <a:gd name="connsiteX23" fmla="*/ 72301 w 480913"/>
              <a:gd name="connsiteY23" fmla="*/ 107025 h 221276"/>
              <a:gd name="connsiteX24" fmla="*/ 40729 w 480913"/>
              <a:gd name="connsiteY24" fmla="*/ 149825 h 221276"/>
              <a:gd name="connsiteX25" fmla="*/ 22757 w 480913"/>
              <a:gd name="connsiteY25" fmla="*/ 143016 h 221276"/>
              <a:gd name="connsiteX26" fmla="*/ 900 w 480913"/>
              <a:gd name="connsiteY26" fmla="*/ 153230 h 221276"/>
              <a:gd name="connsiteX27" fmla="*/ 11100 w 480913"/>
              <a:gd name="connsiteY27" fmla="*/ 175116 h 221276"/>
              <a:gd name="connsiteX28" fmla="*/ 26157 w 480913"/>
              <a:gd name="connsiteY28" fmla="*/ 180466 h 221276"/>
              <a:gd name="connsiteX29" fmla="*/ 16234 w 480913"/>
              <a:gd name="connsiteY29" fmla="*/ 221276 h 221276"/>
              <a:gd name="connsiteX30" fmla="*/ 464369 w 480913"/>
              <a:gd name="connsiteY30" fmla="*/ 221276 h 221276"/>
              <a:gd name="connsiteX31" fmla="*/ 454564 w 480913"/>
              <a:gd name="connsiteY31" fmla="*/ 180952 h 221276"/>
              <a:gd name="connsiteX32" fmla="*/ 469622 w 480913"/>
              <a:gd name="connsiteY32" fmla="*/ 175116 h 221276"/>
              <a:gd name="connsiteX33" fmla="*/ 479822 w 480913"/>
              <a:gd name="connsiteY33" fmla="*/ 153230 h 221276"/>
              <a:gd name="connsiteX0" fmla="*/ 464369 w 555809"/>
              <a:gd name="connsiteY0" fmla="*/ 221276 h 312716"/>
              <a:gd name="connsiteX1" fmla="*/ 454564 w 555809"/>
              <a:gd name="connsiteY1" fmla="*/ 180952 h 312716"/>
              <a:gd name="connsiteX2" fmla="*/ 469622 w 555809"/>
              <a:gd name="connsiteY2" fmla="*/ 175116 h 312716"/>
              <a:gd name="connsiteX3" fmla="*/ 479822 w 555809"/>
              <a:gd name="connsiteY3" fmla="*/ 153230 h 312716"/>
              <a:gd name="connsiteX4" fmla="*/ 457964 w 555809"/>
              <a:gd name="connsiteY4" fmla="*/ 143502 h 312716"/>
              <a:gd name="connsiteX5" fmla="*/ 439993 w 555809"/>
              <a:gd name="connsiteY5" fmla="*/ 150311 h 312716"/>
              <a:gd name="connsiteX6" fmla="*/ 408421 w 555809"/>
              <a:gd name="connsiteY6" fmla="*/ 107511 h 312716"/>
              <a:gd name="connsiteX7" fmla="*/ 421049 w 555809"/>
              <a:gd name="connsiteY7" fmla="*/ 93406 h 312716"/>
              <a:gd name="connsiteX8" fmla="*/ 419592 w 555809"/>
              <a:gd name="connsiteY8" fmla="*/ 69088 h 312716"/>
              <a:gd name="connsiteX9" fmla="*/ 395792 w 555809"/>
              <a:gd name="connsiteY9" fmla="*/ 70547 h 312716"/>
              <a:gd name="connsiteX10" fmla="*/ 383163 w 555809"/>
              <a:gd name="connsiteY10" fmla="*/ 84652 h 312716"/>
              <a:gd name="connsiteX11" fmla="*/ 333134 w 555809"/>
              <a:gd name="connsiteY11" fmla="*/ 54011 h 312716"/>
              <a:gd name="connsiteX12" fmla="*/ 339448 w 555809"/>
              <a:gd name="connsiteY12" fmla="*/ 38447 h 312716"/>
              <a:gd name="connsiteX13" fmla="*/ 329734 w 555809"/>
              <a:gd name="connsiteY13" fmla="*/ 16560 h 312716"/>
              <a:gd name="connsiteX14" fmla="*/ 307876 w 555809"/>
              <a:gd name="connsiteY14" fmla="*/ 26288 h 312716"/>
              <a:gd name="connsiteX15" fmla="*/ 301076 w 555809"/>
              <a:gd name="connsiteY15" fmla="*/ 42824 h 312716"/>
              <a:gd name="connsiteX16" fmla="*/ 247161 w 555809"/>
              <a:gd name="connsiteY16" fmla="*/ 34556 h 312716"/>
              <a:gd name="connsiteX17" fmla="*/ 246190 w 555809"/>
              <a:gd name="connsiteY17" fmla="*/ 16074 h 312716"/>
              <a:gd name="connsiteX18" fmla="*/ 228218 w 555809"/>
              <a:gd name="connsiteY18" fmla="*/ 24 h 312716"/>
              <a:gd name="connsiteX19" fmla="*/ 212189 w 555809"/>
              <a:gd name="connsiteY19" fmla="*/ 18019 h 312716"/>
              <a:gd name="connsiteX20" fmla="*/ 213160 w 555809"/>
              <a:gd name="connsiteY20" fmla="*/ 36015 h 312716"/>
              <a:gd name="connsiteX21" fmla="*/ 149531 w 555809"/>
              <a:gd name="connsiteY21" fmla="*/ 50606 h 312716"/>
              <a:gd name="connsiteX22" fmla="*/ 97559 w 555809"/>
              <a:gd name="connsiteY22" fmla="*/ 84165 h 312716"/>
              <a:gd name="connsiteX23" fmla="*/ 85416 w 555809"/>
              <a:gd name="connsiteY23" fmla="*/ 70547 h 312716"/>
              <a:gd name="connsiteX24" fmla="*/ 61129 w 555809"/>
              <a:gd name="connsiteY24" fmla="*/ 69088 h 312716"/>
              <a:gd name="connsiteX25" fmla="*/ 59672 w 555809"/>
              <a:gd name="connsiteY25" fmla="*/ 92920 h 312716"/>
              <a:gd name="connsiteX26" fmla="*/ 72301 w 555809"/>
              <a:gd name="connsiteY26" fmla="*/ 107025 h 312716"/>
              <a:gd name="connsiteX27" fmla="*/ 40729 w 555809"/>
              <a:gd name="connsiteY27" fmla="*/ 149825 h 312716"/>
              <a:gd name="connsiteX28" fmla="*/ 22757 w 555809"/>
              <a:gd name="connsiteY28" fmla="*/ 143016 h 312716"/>
              <a:gd name="connsiteX29" fmla="*/ 900 w 555809"/>
              <a:gd name="connsiteY29" fmla="*/ 153230 h 312716"/>
              <a:gd name="connsiteX30" fmla="*/ 11100 w 555809"/>
              <a:gd name="connsiteY30" fmla="*/ 175116 h 312716"/>
              <a:gd name="connsiteX31" fmla="*/ 26157 w 555809"/>
              <a:gd name="connsiteY31" fmla="*/ 180466 h 312716"/>
              <a:gd name="connsiteX32" fmla="*/ 16234 w 555809"/>
              <a:gd name="connsiteY32" fmla="*/ 221276 h 312716"/>
              <a:gd name="connsiteX33" fmla="*/ 555809 w 555809"/>
              <a:gd name="connsiteY33" fmla="*/ 312716 h 312716"/>
              <a:gd name="connsiteX0" fmla="*/ 464369 w 480913"/>
              <a:gd name="connsiteY0" fmla="*/ 221276 h 221276"/>
              <a:gd name="connsiteX1" fmla="*/ 454564 w 480913"/>
              <a:gd name="connsiteY1" fmla="*/ 180952 h 221276"/>
              <a:gd name="connsiteX2" fmla="*/ 469622 w 480913"/>
              <a:gd name="connsiteY2" fmla="*/ 175116 h 221276"/>
              <a:gd name="connsiteX3" fmla="*/ 479822 w 480913"/>
              <a:gd name="connsiteY3" fmla="*/ 153230 h 221276"/>
              <a:gd name="connsiteX4" fmla="*/ 457964 w 480913"/>
              <a:gd name="connsiteY4" fmla="*/ 143502 h 221276"/>
              <a:gd name="connsiteX5" fmla="*/ 439993 w 480913"/>
              <a:gd name="connsiteY5" fmla="*/ 150311 h 221276"/>
              <a:gd name="connsiteX6" fmla="*/ 408421 w 480913"/>
              <a:gd name="connsiteY6" fmla="*/ 107511 h 221276"/>
              <a:gd name="connsiteX7" fmla="*/ 421049 w 480913"/>
              <a:gd name="connsiteY7" fmla="*/ 93406 h 221276"/>
              <a:gd name="connsiteX8" fmla="*/ 419592 w 480913"/>
              <a:gd name="connsiteY8" fmla="*/ 69088 h 221276"/>
              <a:gd name="connsiteX9" fmla="*/ 395792 w 480913"/>
              <a:gd name="connsiteY9" fmla="*/ 70547 h 221276"/>
              <a:gd name="connsiteX10" fmla="*/ 383163 w 480913"/>
              <a:gd name="connsiteY10" fmla="*/ 84652 h 221276"/>
              <a:gd name="connsiteX11" fmla="*/ 333134 w 480913"/>
              <a:gd name="connsiteY11" fmla="*/ 54011 h 221276"/>
              <a:gd name="connsiteX12" fmla="*/ 339448 w 480913"/>
              <a:gd name="connsiteY12" fmla="*/ 38447 h 221276"/>
              <a:gd name="connsiteX13" fmla="*/ 329734 w 480913"/>
              <a:gd name="connsiteY13" fmla="*/ 16560 h 221276"/>
              <a:gd name="connsiteX14" fmla="*/ 307876 w 480913"/>
              <a:gd name="connsiteY14" fmla="*/ 26288 h 221276"/>
              <a:gd name="connsiteX15" fmla="*/ 301076 w 480913"/>
              <a:gd name="connsiteY15" fmla="*/ 42824 h 221276"/>
              <a:gd name="connsiteX16" fmla="*/ 247161 w 480913"/>
              <a:gd name="connsiteY16" fmla="*/ 34556 h 221276"/>
              <a:gd name="connsiteX17" fmla="*/ 246190 w 480913"/>
              <a:gd name="connsiteY17" fmla="*/ 16074 h 221276"/>
              <a:gd name="connsiteX18" fmla="*/ 228218 w 480913"/>
              <a:gd name="connsiteY18" fmla="*/ 24 h 221276"/>
              <a:gd name="connsiteX19" fmla="*/ 212189 w 480913"/>
              <a:gd name="connsiteY19" fmla="*/ 18019 h 221276"/>
              <a:gd name="connsiteX20" fmla="*/ 213160 w 480913"/>
              <a:gd name="connsiteY20" fmla="*/ 36015 h 221276"/>
              <a:gd name="connsiteX21" fmla="*/ 149531 w 480913"/>
              <a:gd name="connsiteY21" fmla="*/ 50606 h 221276"/>
              <a:gd name="connsiteX22" fmla="*/ 97559 w 480913"/>
              <a:gd name="connsiteY22" fmla="*/ 84165 h 221276"/>
              <a:gd name="connsiteX23" fmla="*/ 85416 w 480913"/>
              <a:gd name="connsiteY23" fmla="*/ 70547 h 221276"/>
              <a:gd name="connsiteX24" fmla="*/ 61129 w 480913"/>
              <a:gd name="connsiteY24" fmla="*/ 69088 h 221276"/>
              <a:gd name="connsiteX25" fmla="*/ 59672 w 480913"/>
              <a:gd name="connsiteY25" fmla="*/ 92920 h 221276"/>
              <a:gd name="connsiteX26" fmla="*/ 72301 w 480913"/>
              <a:gd name="connsiteY26" fmla="*/ 107025 h 221276"/>
              <a:gd name="connsiteX27" fmla="*/ 40729 w 480913"/>
              <a:gd name="connsiteY27" fmla="*/ 149825 h 221276"/>
              <a:gd name="connsiteX28" fmla="*/ 22757 w 480913"/>
              <a:gd name="connsiteY28" fmla="*/ 143016 h 221276"/>
              <a:gd name="connsiteX29" fmla="*/ 900 w 480913"/>
              <a:gd name="connsiteY29" fmla="*/ 153230 h 221276"/>
              <a:gd name="connsiteX30" fmla="*/ 11100 w 480913"/>
              <a:gd name="connsiteY30" fmla="*/ 175116 h 221276"/>
              <a:gd name="connsiteX31" fmla="*/ 26157 w 480913"/>
              <a:gd name="connsiteY31" fmla="*/ 180466 h 221276"/>
              <a:gd name="connsiteX32" fmla="*/ 16234 w 480913"/>
              <a:gd name="connsiteY32" fmla="*/ 221276 h 221276"/>
              <a:gd name="connsiteX0" fmla="*/ 454564 w 480913"/>
              <a:gd name="connsiteY0" fmla="*/ 180952 h 221276"/>
              <a:gd name="connsiteX1" fmla="*/ 469622 w 480913"/>
              <a:gd name="connsiteY1" fmla="*/ 175116 h 221276"/>
              <a:gd name="connsiteX2" fmla="*/ 479822 w 480913"/>
              <a:gd name="connsiteY2" fmla="*/ 153230 h 221276"/>
              <a:gd name="connsiteX3" fmla="*/ 457964 w 480913"/>
              <a:gd name="connsiteY3" fmla="*/ 143502 h 221276"/>
              <a:gd name="connsiteX4" fmla="*/ 439993 w 480913"/>
              <a:gd name="connsiteY4" fmla="*/ 150311 h 221276"/>
              <a:gd name="connsiteX5" fmla="*/ 408421 w 480913"/>
              <a:gd name="connsiteY5" fmla="*/ 107511 h 221276"/>
              <a:gd name="connsiteX6" fmla="*/ 421049 w 480913"/>
              <a:gd name="connsiteY6" fmla="*/ 93406 h 221276"/>
              <a:gd name="connsiteX7" fmla="*/ 419592 w 480913"/>
              <a:gd name="connsiteY7" fmla="*/ 69088 h 221276"/>
              <a:gd name="connsiteX8" fmla="*/ 395792 w 480913"/>
              <a:gd name="connsiteY8" fmla="*/ 70547 h 221276"/>
              <a:gd name="connsiteX9" fmla="*/ 383163 w 480913"/>
              <a:gd name="connsiteY9" fmla="*/ 84652 h 221276"/>
              <a:gd name="connsiteX10" fmla="*/ 333134 w 480913"/>
              <a:gd name="connsiteY10" fmla="*/ 54011 h 221276"/>
              <a:gd name="connsiteX11" fmla="*/ 339448 w 480913"/>
              <a:gd name="connsiteY11" fmla="*/ 38447 h 221276"/>
              <a:gd name="connsiteX12" fmla="*/ 329734 w 480913"/>
              <a:gd name="connsiteY12" fmla="*/ 16560 h 221276"/>
              <a:gd name="connsiteX13" fmla="*/ 307876 w 480913"/>
              <a:gd name="connsiteY13" fmla="*/ 26288 h 221276"/>
              <a:gd name="connsiteX14" fmla="*/ 301076 w 480913"/>
              <a:gd name="connsiteY14" fmla="*/ 42824 h 221276"/>
              <a:gd name="connsiteX15" fmla="*/ 247161 w 480913"/>
              <a:gd name="connsiteY15" fmla="*/ 34556 h 221276"/>
              <a:gd name="connsiteX16" fmla="*/ 246190 w 480913"/>
              <a:gd name="connsiteY16" fmla="*/ 16074 h 221276"/>
              <a:gd name="connsiteX17" fmla="*/ 228218 w 480913"/>
              <a:gd name="connsiteY17" fmla="*/ 24 h 221276"/>
              <a:gd name="connsiteX18" fmla="*/ 212189 w 480913"/>
              <a:gd name="connsiteY18" fmla="*/ 18019 h 221276"/>
              <a:gd name="connsiteX19" fmla="*/ 213160 w 480913"/>
              <a:gd name="connsiteY19" fmla="*/ 36015 h 221276"/>
              <a:gd name="connsiteX20" fmla="*/ 149531 w 480913"/>
              <a:gd name="connsiteY20" fmla="*/ 50606 h 221276"/>
              <a:gd name="connsiteX21" fmla="*/ 97559 w 480913"/>
              <a:gd name="connsiteY21" fmla="*/ 84165 h 221276"/>
              <a:gd name="connsiteX22" fmla="*/ 85416 w 480913"/>
              <a:gd name="connsiteY22" fmla="*/ 70547 h 221276"/>
              <a:gd name="connsiteX23" fmla="*/ 61129 w 480913"/>
              <a:gd name="connsiteY23" fmla="*/ 69088 h 221276"/>
              <a:gd name="connsiteX24" fmla="*/ 59672 w 480913"/>
              <a:gd name="connsiteY24" fmla="*/ 92920 h 221276"/>
              <a:gd name="connsiteX25" fmla="*/ 72301 w 480913"/>
              <a:gd name="connsiteY25" fmla="*/ 107025 h 221276"/>
              <a:gd name="connsiteX26" fmla="*/ 40729 w 480913"/>
              <a:gd name="connsiteY26" fmla="*/ 149825 h 221276"/>
              <a:gd name="connsiteX27" fmla="*/ 22757 w 480913"/>
              <a:gd name="connsiteY27" fmla="*/ 143016 h 221276"/>
              <a:gd name="connsiteX28" fmla="*/ 900 w 480913"/>
              <a:gd name="connsiteY28" fmla="*/ 153230 h 221276"/>
              <a:gd name="connsiteX29" fmla="*/ 11100 w 480913"/>
              <a:gd name="connsiteY29" fmla="*/ 175116 h 221276"/>
              <a:gd name="connsiteX30" fmla="*/ 26157 w 480913"/>
              <a:gd name="connsiteY30" fmla="*/ 180466 h 221276"/>
              <a:gd name="connsiteX31" fmla="*/ 16234 w 480913"/>
              <a:gd name="connsiteY31" fmla="*/ 221276 h 221276"/>
              <a:gd name="connsiteX0" fmla="*/ 454564 w 480913"/>
              <a:gd name="connsiteY0" fmla="*/ 180952 h 180952"/>
              <a:gd name="connsiteX1" fmla="*/ 469622 w 480913"/>
              <a:gd name="connsiteY1" fmla="*/ 175116 h 180952"/>
              <a:gd name="connsiteX2" fmla="*/ 479822 w 480913"/>
              <a:gd name="connsiteY2" fmla="*/ 153230 h 180952"/>
              <a:gd name="connsiteX3" fmla="*/ 457964 w 480913"/>
              <a:gd name="connsiteY3" fmla="*/ 143502 h 180952"/>
              <a:gd name="connsiteX4" fmla="*/ 439993 w 480913"/>
              <a:gd name="connsiteY4" fmla="*/ 150311 h 180952"/>
              <a:gd name="connsiteX5" fmla="*/ 408421 w 480913"/>
              <a:gd name="connsiteY5" fmla="*/ 107511 h 180952"/>
              <a:gd name="connsiteX6" fmla="*/ 421049 w 480913"/>
              <a:gd name="connsiteY6" fmla="*/ 93406 h 180952"/>
              <a:gd name="connsiteX7" fmla="*/ 419592 w 480913"/>
              <a:gd name="connsiteY7" fmla="*/ 69088 h 180952"/>
              <a:gd name="connsiteX8" fmla="*/ 395792 w 480913"/>
              <a:gd name="connsiteY8" fmla="*/ 70547 h 180952"/>
              <a:gd name="connsiteX9" fmla="*/ 383163 w 480913"/>
              <a:gd name="connsiteY9" fmla="*/ 84652 h 180952"/>
              <a:gd name="connsiteX10" fmla="*/ 333134 w 480913"/>
              <a:gd name="connsiteY10" fmla="*/ 54011 h 180952"/>
              <a:gd name="connsiteX11" fmla="*/ 339448 w 480913"/>
              <a:gd name="connsiteY11" fmla="*/ 38447 h 180952"/>
              <a:gd name="connsiteX12" fmla="*/ 329734 w 480913"/>
              <a:gd name="connsiteY12" fmla="*/ 16560 h 180952"/>
              <a:gd name="connsiteX13" fmla="*/ 307876 w 480913"/>
              <a:gd name="connsiteY13" fmla="*/ 26288 h 180952"/>
              <a:gd name="connsiteX14" fmla="*/ 301076 w 480913"/>
              <a:gd name="connsiteY14" fmla="*/ 42824 h 180952"/>
              <a:gd name="connsiteX15" fmla="*/ 247161 w 480913"/>
              <a:gd name="connsiteY15" fmla="*/ 34556 h 180952"/>
              <a:gd name="connsiteX16" fmla="*/ 246190 w 480913"/>
              <a:gd name="connsiteY16" fmla="*/ 16074 h 180952"/>
              <a:gd name="connsiteX17" fmla="*/ 228218 w 480913"/>
              <a:gd name="connsiteY17" fmla="*/ 24 h 180952"/>
              <a:gd name="connsiteX18" fmla="*/ 212189 w 480913"/>
              <a:gd name="connsiteY18" fmla="*/ 18019 h 180952"/>
              <a:gd name="connsiteX19" fmla="*/ 213160 w 480913"/>
              <a:gd name="connsiteY19" fmla="*/ 36015 h 180952"/>
              <a:gd name="connsiteX20" fmla="*/ 149531 w 480913"/>
              <a:gd name="connsiteY20" fmla="*/ 50606 h 180952"/>
              <a:gd name="connsiteX21" fmla="*/ 97559 w 480913"/>
              <a:gd name="connsiteY21" fmla="*/ 84165 h 180952"/>
              <a:gd name="connsiteX22" fmla="*/ 85416 w 480913"/>
              <a:gd name="connsiteY22" fmla="*/ 70547 h 180952"/>
              <a:gd name="connsiteX23" fmla="*/ 61129 w 480913"/>
              <a:gd name="connsiteY23" fmla="*/ 69088 h 180952"/>
              <a:gd name="connsiteX24" fmla="*/ 59672 w 480913"/>
              <a:gd name="connsiteY24" fmla="*/ 92920 h 180952"/>
              <a:gd name="connsiteX25" fmla="*/ 72301 w 480913"/>
              <a:gd name="connsiteY25" fmla="*/ 107025 h 180952"/>
              <a:gd name="connsiteX26" fmla="*/ 40729 w 480913"/>
              <a:gd name="connsiteY26" fmla="*/ 149825 h 180952"/>
              <a:gd name="connsiteX27" fmla="*/ 22757 w 480913"/>
              <a:gd name="connsiteY27" fmla="*/ 143016 h 180952"/>
              <a:gd name="connsiteX28" fmla="*/ 900 w 480913"/>
              <a:gd name="connsiteY28" fmla="*/ 153230 h 180952"/>
              <a:gd name="connsiteX29" fmla="*/ 11100 w 480913"/>
              <a:gd name="connsiteY29" fmla="*/ 175116 h 180952"/>
              <a:gd name="connsiteX30" fmla="*/ 26157 w 480913"/>
              <a:gd name="connsiteY30" fmla="*/ 180466 h 180952"/>
              <a:gd name="connsiteX0" fmla="*/ 454564 w 480913"/>
              <a:gd name="connsiteY0" fmla="*/ 180952 h 180952"/>
              <a:gd name="connsiteX1" fmla="*/ 469622 w 480913"/>
              <a:gd name="connsiteY1" fmla="*/ 175116 h 180952"/>
              <a:gd name="connsiteX2" fmla="*/ 479822 w 480913"/>
              <a:gd name="connsiteY2" fmla="*/ 153230 h 180952"/>
              <a:gd name="connsiteX3" fmla="*/ 457964 w 480913"/>
              <a:gd name="connsiteY3" fmla="*/ 143502 h 180952"/>
              <a:gd name="connsiteX4" fmla="*/ 439993 w 480913"/>
              <a:gd name="connsiteY4" fmla="*/ 150311 h 180952"/>
              <a:gd name="connsiteX5" fmla="*/ 408421 w 480913"/>
              <a:gd name="connsiteY5" fmla="*/ 107511 h 180952"/>
              <a:gd name="connsiteX6" fmla="*/ 421049 w 480913"/>
              <a:gd name="connsiteY6" fmla="*/ 93406 h 180952"/>
              <a:gd name="connsiteX7" fmla="*/ 419592 w 480913"/>
              <a:gd name="connsiteY7" fmla="*/ 69088 h 180952"/>
              <a:gd name="connsiteX8" fmla="*/ 395792 w 480913"/>
              <a:gd name="connsiteY8" fmla="*/ 70547 h 180952"/>
              <a:gd name="connsiteX9" fmla="*/ 383163 w 480913"/>
              <a:gd name="connsiteY9" fmla="*/ 84652 h 180952"/>
              <a:gd name="connsiteX10" fmla="*/ 333134 w 480913"/>
              <a:gd name="connsiteY10" fmla="*/ 54011 h 180952"/>
              <a:gd name="connsiteX11" fmla="*/ 339448 w 480913"/>
              <a:gd name="connsiteY11" fmla="*/ 38447 h 180952"/>
              <a:gd name="connsiteX12" fmla="*/ 329734 w 480913"/>
              <a:gd name="connsiteY12" fmla="*/ 16560 h 180952"/>
              <a:gd name="connsiteX13" fmla="*/ 307876 w 480913"/>
              <a:gd name="connsiteY13" fmla="*/ 26288 h 180952"/>
              <a:gd name="connsiteX14" fmla="*/ 301076 w 480913"/>
              <a:gd name="connsiteY14" fmla="*/ 42824 h 180952"/>
              <a:gd name="connsiteX15" fmla="*/ 247161 w 480913"/>
              <a:gd name="connsiteY15" fmla="*/ 34556 h 180952"/>
              <a:gd name="connsiteX16" fmla="*/ 246190 w 480913"/>
              <a:gd name="connsiteY16" fmla="*/ 16074 h 180952"/>
              <a:gd name="connsiteX17" fmla="*/ 228218 w 480913"/>
              <a:gd name="connsiteY17" fmla="*/ 24 h 180952"/>
              <a:gd name="connsiteX18" fmla="*/ 212189 w 480913"/>
              <a:gd name="connsiteY18" fmla="*/ 18019 h 180952"/>
              <a:gd name="connsiteX19" fmla="*/ 213160 w 480913"/>
              <a:gd name="connsiteY19" fmla="*/ 36015 h 180952"/>
              <a:gd name="connsiteX20" fmla="*/ 149531 w 480913"/>
              <a:gd name="connsiteY20" fmla="*/ 50606 h 180952"/>
              <a:gd name="connsiteX21" fmla="*/ 97559 w 480913"/>
              <a:gd name="connsiteY21" fmla="*/ 84165 h 180952"/>
              <a:gd name="connsiteX22" fmla="*/ 85416 w 480913"/>
              <a:gd name="connsiteY22" fmla="*/ 70547 h 180952"/>
              <a:gd name="connsiteX23" fmla="*/ 61129 w 480913"/>
              <a:gd name="connsiteY23" fmla="*/ 69088 h 180952"/>
              <a:gd name="connsiteX24" fmla="*/ 59672 w 480913"/>
              <a:gd name="connsiteY24" fmla="*/ 92920 h 180952"/>
              <a:gd name="connsiteX25" fmla="*/ 72301 w 480913"/>
              <a:gd name="connsiteY25" fmla="*/ 107025 h 180952"/>
              <a:gd name="connsiteX26" fmla="*/ 40729 w 480913"/>
              <a:gd name="connsiteY26" fmla="*/ 149825 h 180952"/>
              <a:gd name="connsiteX27" fmla="*/ 22757 w 480913"/>
              <a:gd name="connsiteY27" fmla="*/ 143016 h 180952"/>
              <a:gd name="connsiteX28" fmla="*/ 900 w 480913"/>
              <a:gd name="connsiteY28" fmla="*/ 153230 h 180952"/>
              <a:gd name="connsiteX29" fmla="*/ 11100 w 480913"/>
              <a:gd name="connsiteY29" fmla="*/ 175116 h 180952"/>
              <a:gd name="connsiteX0" fmla="*/ 453664 w 480013"/>
              <a:gd name="connsiteY0" fmla="*/ 180952 h 180952"/>
              <a:gd name="connsiteX1" fmla="*/ 468722 w 480013"/>
              <a:gd name="connsiteY1" fmla="*/ 175116 h 180952"/>
              <a:gd name="connsiteX2" fmla="*/ 478922 w 480013"/>
              <a:gd name="connsiteY2" fmla="*/ 153230 h 180952"/>
              <a:gd name="connsiteX3" fmla="*/ 457064 w 480013"/>
              <a:gd name="connsiteY3" fmla="*/ 143502 h 180952"/>
              <a:gd name="connsiteX4" fmla="*/ 439093 w 480013"/>
              <a:gd name="connsiteY4" fmla="*/ 150311 h 180952"/>
              <a:gd name="connsiteX5" fmla="*/ 407521 w 480013"/>
              <a:gd name="connsiteY5" fmla="*/ 107511 h 180952"/>
              <a:gd name="connsiteX6" fmla="*/ 420149 w 480013"/>
              <a:gd name="connsiteY6" fmla="*/ 93406 h 180952"/>
              <a:gd name="connsiteX7" fmla="*/ 418692 w 480013"/>
              <a:gd name="connsiteY7" fmla="*/ 69088 h 180952"/>
              <a:gd name="connsiteX8" fmla="*/ 394892 w 480013"/>
              <a:gd name="connsiteY8" fmla="*/ 70547 h 180952"/>
              <a:gd name="connsiteX9" fmla="*/ 382263 w 480013"/>
              <a:gd name="connsiteY9" fmla="*/ 84652 h 180952"/>
              <a:gd name="connsiteX10" fmla="*/ 332234 w 480013"/>
              <a:gd name="connsiteY10" fmla="*/ 54011 h 180952"/>
              <a:gd name="connsiteX11" fmla="*/ 338548 w 480013"/>
              <a:gd name="connsiteY11" fmla="*/ 38447 h 180952"/>
              <a:gd name="connsiteX12" fmla="*/ 328834 w 480013"/>
              <a:gd name="connsiteY12" fmla="*/ 16560 h 180952"/>
              <a:gd name="connsiteX13" fmla="*/ 306976 w 480013"/>
              <a:gd name="connsiteY13" fmla="*/ 26288 h 180952"/>
              <a:gd name="connsiteX14" fmla="*/ 300176 w 480013"/>
              <a:gd name="connsiteY14" fmla="*/ 42824 h 180952"/>
              <a:gd name="connsiteX15" fmla="*/ 246261 w 480013"/>
              <a:gd name="connsiteY15" fmla="*/ 34556 h 180952"/>
              <a:gd name="connsiteX16" fmla="*/ 245290 w 480013"/>
              <a:gd name="connsiteY16" fmla="*/ 16074 h 180952"/>
              <a:gd name="connsiteX17" fmla="*/ 227318 w 480013"/>
              <a:gd name="connsiteY17" fmla="*/ 24 h 180952"/>
              <a:gd name="connsiteX18" fmla="*/ 211289 w 480013"/>
              <a:gd name="connsiteY18" fmla="*/ 18019 h 180952"/>
              <a:gd name="connsiteX19" fmla="*/ 212260 w 480013"/>
              <a:gd name="connsiteY19" fmla="*/ 36015 h 180952"/>
              <a:gd name="connsiteX20" fmla="*/ 148631 w 480013"/>
              <a:gd name="connsiteY20" fmla="*/ 50606 h 180952"/>
              <a:gd name="connsiteX21" fmla="*/ 96659 w 480013"/>
              <a:gd name="connsiteY21" fmla="*/ 84165 h 180952"/>
              <a:gd name="connsiteX22" fmla="*/ 84516 w 480013"/>
              <a:gd name="connsiteY22" fmla="*/ 70547 h 180952"/>
              <a:gd name="connsiteX23" fmla="*/ 60229 w 480013"/>
              <a:gd name="connsiteY23" fmla="*/ 69088 h 180952"/>
              <a:gd name="connsiteX24" fmla="*/ 58772 w 480013"/>
              <a:gd name="connsiteY24" fmla="*/ 92920 h 180952"/>
              <a:gd name="connsiteX25" fmla="*/ 71401 w 480013"/>
              <a:gd name="connsiteY25" fmla="*/ 107025 h 180952"/>
              <a:gd name="connsiteX26" fmla="*/ 39829 w 480013"/>
              <a:gd name="connsiteY26" fmla="*/ 149825 h 180952"/>
              <a:gd name="connsiteX27" fmla="*/ 21857 w 480013"/>
              <a:gd name="connsiteY27" fmla="*/ 143016 h 180952"/>
              <a:gd name="connsiteX28" fmla="*/ 0 w 480013"/>
              <a:gd name="connsiteY28" fmla="*/ 153230 h 18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80013" h="180952">
                <a:moveTo>
                  <a:pt x="453664" y="180952"/>
                </a:moveTo>
                <a:lnTo>
                  <a:pt x="468722" y="175116"/>
                </a:lnTo>
                <a:cubicBezTo>
                  <a:pt x="477465" y="172198"/>
                  <a:pt x="482322" y="161984"/>
                  <a:pt x="478922" y="153230"/>
                </a:cubicBezTo>
                <a:cubicBezTo>
                  <a:pt x="475522" y="144475"/>
                  <a:pt x="465807" y="140098"/>
                  <a:pt x="457064" y="143502"/>
                </a:cubicBezTo>
                <a:lnTo>
                  <a:pt x="439093" y="150311"/>
                </a:lnTo>
                <a:cubicBezTo>
                  <a:pt x="429864" y="134748"/>
                  <a:pt x="419664" y="120157"/>
                  <a:pt x="407521" y="107511"/>
                </a:cubicBezTo>
                <a:lnTo>
                  <a:pt x="420149" y="93406"/>
                </a:lnTo>
                <a:cubicBezTo>
                  <a:pt x="426464" y="86111"/>
                  <a:pt x="425492" y="75411"/>
                  <a:pt x="418692" y="69088"/>
                </a:cubicBezTo>
                <a:cubicBezTo>
                  <a:pt x="411406" y="63252"/>
                  <a:pt x="400721" y="63738"/>
                  <a:pt x="394892" y="70547"/>
                </a:cubicBezTo>
                <a:lnTo>
                  <a:pt x="382263" y="84652"/>
                </a:lnTo>
                <a:cubicBezTo>
                  <a:pt x="367206" y="72493"/>
                  <a:pt x="350206" y="62279"/>
                  <a:pt x="332234" y="54011"/>
                </a:cubicBezTo>
                <a:lnTo>
                  <a:pt x="338548" y="38447"/>
                </a:lnTo>
                <a:cubicBezTo>
                  <a:pt x="341948" y="29692"/>
                  <a:pt x="337577" y="19965"/>
                  <a:pt x="328834" y="16560"/>
                </a:cubicBezTo>
                <a:cubicBezTo>
                  <a:pt x="320091" y="13156"/>
                  <a:pt x="310376" y="17533"/>
                  <a:pt x="306976" y="26288"/>
                </a:cubicBezTo>
                <a:lnTo>
                  <a:pt x="300176" y="42824"/>
                </a:lnTo>
                <a:cubicBezTo>
                  <a:pt x="283176" y="37960"/>
                  <a:pt x="264718" y="35042"/>
                  <a:pt x="246261" y="34556"/>
                </a:cubicBezTo>
                <a:cubicBezTo>
                  <a:pt x="245937" y="28395"/>
                  <a:pt x="245614" y="22235"/>
                  <a:pt x="245290" y="16074"/>
                </a:cubicBezTo>
                <a:cubicBezTo>
                  <a:pt x="244804" y="6833"/>
                  <a:pt x="237032" y="-464"/>
                  <a:pt x="227318" y="24"/>
                </a:cubicBezTo>
                <a:cubicBezTo>
                  <a:pt x="218089" y="510"/>
                  <a:pt x="210803" y="8292"/>
                  <a:pt x="211289" y="18019"/>
                </a:cubicBezTo>
                <a:cubicBezTo>
                  <a:pt x="211613" y="24018"/>
                  <a:pt x="211936" y="30016"/>
                  <a:pt x="212260" y="36015"/>
                </a:cubicBezTo>
                <a:cubicBezTo>
                  <a:pt x="212260" y="36015"/>
                  <a:pt x="163202" y="44770"/>
                  <a:pt x="148631" y="50606"/>
                </a:cubicBezTo>
                <a:cubicBezTo>
                  <a:pt x="134545" y="56442"/>
                  <a:pt x="96659" y="84165"/>
                  <a:pt x="96659" y="84165"/>
                </a:cubicBezTo>
                <a:lnTo>
                  <a:pt x="84516" y="70547"/>
                </a:lnTo>
                <a:cubicBezTo>
                  <a:pt x="78201" y="63252"/>
                  <a:pt x="67515" y="62765"/>
                  <a:pt x="60229" y="69088"/>
                </a:cubicBezTo>
                <a:cubicBezTo>
                  <a:pt x="53429" y="75411"/>
                  <a:pt x="52944" y="86111"/>
                  <a:pt x="58772" y="92920"/>
                </a:cubicBezTo>
                <a:lnTo>
                  <a:pt x="71401" y="107025"/>
                </a:lnTo>
                <a:cubicBezTo>
                  <a:pt x="59744" y="120157"/>
                  <a:pt x="49058" y="134261"/>
                  <a:pt x="39829" y="149825"/>
                </a:cubicBezTo>
                <a:lnTo>
                  <a:pt x="21857" y="143016"/>
                </a:lnTo>
                <a:cubicBezTo>
                  <a:pt x="13114" y="140098"/>
                  <a:pt x="3400" y="144475"/>
                  <a:pt x="0" y="153230"/>
                </a:cubicBezTo>
              </a:path>
            </a:pathLst>
          </a:custGeom>
          <a:ln>
            <a:solidFill>
              <a:srgbClr val="00A3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350"/>
          </a:p>
        </p:txBody>
      </p:sp>
      <p:grpSp>
        <p:nvGrpSpPr>
          <p:cNvPr id="95" name="Group 1000">
            <a:extLst>
              <a:ext uri="{FF2B5EF4-FFF2-40B4-BE49-F238E27FC236}">
                <a16:creationId xmlns:a16="http://schemas.microsoft.com/office/drawing/2014/main" id="{8ACD7836-059F-4978-B1D1-D0F32F5DE1C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692150" y="301889"/>
            <a:ext cx="367982" cy="367982"/>
            <a:chOff x="5126" y="4091"/>
            <a:chExt cx="340" cy="340"/>
          </a:xfrm>
          <a:solidFill>
            <a:schemeClr val="tx1"/>
          </a:solidFill>
        </p:grpSpPr>
        <p:sp>
          <p:nvSpPr>
            <p:cNvPr id="96" name="Freeform 1001">
              <a:extLst>
                <a:ext uri="{FF2B5EF4-FFF2-40B4-BE49-F238E27FC236}">
                  <a16:creationId xmlns:a16="http://schemas.microsoft.com/office/drawing/2014/main" id="{5EE9A1F8-5110-414E-8800-418F910E55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90" y="4183"/>
              <a:ext cx="212" cy="127"/>
            </a:xfrm>
            <a:custGeom>
              <a:avLst/>
              <a:gdLst>
                <a:gd name="T0" fmla="*/ 269 w 320"/>
                <a:gd name="T1" fmla="*/ 192 h 192"/>
                <a:gd name="T2" fmla="*/ 71 w 320"/>
                <a:gd name="T3" fmla="*/ 192 h 192"/>
                <a:gd name="T4" fmla="*/ 0 w 320"/>
                <a:gd name="T5" fmla="*/ 121 h 192"/>
                <a:gd name="T6" fmla="*/ 71 w 320"/>
                <a:gd name="T7" fmla="*/ 51 h 192"/>
                <a:gd name="T8" fmla="*/ 96 w 320"/>
                <a:gd name="T9" fmla="*/ 56 h 192"/>
                <a:gd name="T10" fmla="*/ 181 w 320"/>
                <a:gd name="T11" fmla="*/ 0 h 192"/>
                <a:gd name="T12" fmla="*/ 273 w 320"/>
                <a:gd name="T13" fmla="*/ 91 h 192"/>
                <a:gd name="T14" fmla="*/ 320 w 320"/>
                <a:gd name="T15" fmla="*/ 142 h 192"/>
                <a:gd name="T16" fmla="*/ 269 w 320"/>
                <a:gd name="T17" fmla="*/ 192 h 192"/>
                <a:gd name="T18" fmla="*/ 71 w 320"/>
                <a:gd name="T19" fmla="*/ 72 h 192"/>
                <a:gd name="T20" fmla="*/ 21 w 320"/>
                <a:gd name="T21" fmla="*/ 121 h 192"/>
                <a:gd name="T22" fmla="*/ 71 w 320"/>
                <a:gd name="T23" fmla="*/ 171 h 192"/>
                <a:gd name="T24" fmla="*/ 269 w 320"/>
                <a:gd name="T25" fmla="*/ 171 h 192"/>
                <a:gd name="T26" fmla="*/ 298 w 320"/>
                <a:gd name="T27" fmla="*/ 142 h 192"/>
                <a:gd name="T28" fmla="*/ 269 w 320"/>
                <a:gd name="T29" fmla="*/ 112 h 192"/>
                <a:gd name="T30" fmla="*/ 267 w 320"/>
                <a:gd name="T31" fmla="*/ 112 h 192"/>
                <a:gd name="T32" fmla="*/ 265 w 320"/>
                <a:gd name="T33" fmla="*/ 113 h 192"/>
                <a:gd name="T34" fmla="*/ 254 w 320"/>
                <a:gd name="T35" fmla="*/ 111 h 192"/>
                <a:gd name="T36" fmla="*/ 251 w 320"/>
                <a:gd name="T37" fmla="*/ 101 h 192"/>
                <a:gd name="T38" fmla="*/ 251 w 320"/>
                <a:gd name="T39" fmla="*/ 96 h 192"/>
                <a:gd name="T40" fmla="*/ 251 w 320"/>
                <a:gd name="T41" fmla="*/ 92 h 192"/>
                <a:gd name="T42" fmla="*/ 181 w 320"/>
                <a:gd name="T43" fmla="*/ 22 h 192"/>
                <a:gd name="T44" fmla="*/ 114 w 320"/>
                <a:gd name="T45" fmla="*/ 68 h 192"/>
                <a:gd name="T46" fmla="*/ 112 w 320"/>
                <a:gd name="T47" fmla="*/ 73 h 192"/>
                <a:gd name="T48" fmla="*/ 112 w 320"/>
                <a:gd name="T49" fmla="*/ 75 h 192"/>
                <a:gd name="T50" fmla="*/ 103 w 320"/>
                <a:gd name="T51" fmla="*/ 83 h 192"/>
                <a:gd name="T52" fmla="*/ 93 w 320"/>
                <a:gd name="T53" fmla="*/ 79 h 192"/>
                <a:gd name="T54" fmla="*/ 71 w 320"/>
                <a:gd name="T55" fmla="*/ 7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20" h="192">
                  <a:moveTo>
                    <a:pt x="269" y="192"/>
                  </a:moveTo>
                  <a:cubicBezTo>
                    <a:pt x="71" y="192"/>
                    <a:pt x="71" y="192"/>
                    <a:pt x="71" y="192"/>
                  </a:cubicBezTo>
                  <a:cubicBezTo>
                    <a:pt x="31" y="192"/>
                    <a:pt x="0" y="161"/>
                    <a:pt x="0" y="121"/>
                  </a:cubicBezTo>
                  <a:cubicBezTo>
                    <a:pt x="0" y="82"/>
                    <a:pt x="31" y="51"/>
                    <a:pt x="71" y="51"/>
                  </a:cubicBezTo>
                  <a:cubicBezTo>
                    <a:pt x="80" y="51"/>
                    <a:pt x="88" y="52"/>
                    <a:pt x="96" y="56"/>
                  </a:cubicBezTo>
                  <a:cubicBezTo>
                    <a:pt x="110" y="23"/>
                    <a:pt x="144" y="0"/>
                    <a:pt x="181" y="0"/>
                  </a:cubicBezTo>
                  <a:cubicBezTo>
                    <a:pt x="231" y="0"/>
                    <a:pt x="272" y="41"/>
                    <a:pt x="273" y="91"/>
                  </a:cubicBezTo>
                  <a:cubicBezTo>
                    <a:pt x="299" y="93"/>
                    <a:pt x="320" y="115"/>
                    <a:pt x="320" y="142"/>
                  </a:cubicBezTo>
                  <a:cubicBezTo>
                    <a:pt x="320" y="170"/>
                    <a:pt x="297" y="192"/>
                    <a:pt x="269" y="192"/>
                  </a:cubicBezTo>
                  <a:close/>
                  <a:moveTo>
                    <a:pt x="71" y="72"/>
                  </a:moveTo>
                  <a:cubicBezTo>
                    <a:pt x="43" y="72"/>
                    <a:pt x="21" y="94"/>
                    <a:pt x="21" y="121"/>
                  </a:cubicBezTo>
                  <a:cubicBezTo>
                    <a:pt x="21" y="149"/>
                    <a:pt x="43" y="171"/>
                    <a:pt x="71" y="171"/>
                  </a:cubicBezTo>
                  <a:cubicBezTo>
                    <a:pt x="269" y="171"/>
                    <a:pt x="269" y="171"/>
                    <a:pt x="269" y="171"/>
                  </a:cubicBezTo>
                  <a:cubicBezTo>
                    <a:pt x="285" y="171"/>
                    <a:pt x="298" y="158"/>
                    <a:pt x="298" y="142"/>
                  </a:cubicBezTo>
                  <a:cubicBezTo>
                    <a:pt x="298" y="125"/>
                    <a:pt x="285" y="112"/>
                    <a:pt x="269" y="112"/>
                  </a:cubicBezTo>
                  <a:cubicBezTo>
                    <a:pt x="268" y="112"/>
                    <a:pt x="268" y="112"/>
                    <a:pt x="267" y="112"/>
                  </a:cubicBezTo>
                  <a:cubicBezTo>
                    <a:pt x="267" y="112"/>
                    <a:pt x="266" y="112"/>
                    <a:pt x="265" y="113"/>
                  </a:cubicBezTo>
                  <a:cubicBezTo>
                    <a:pt x="261" y="114"/>
                    <a:pt x="257" y="113"/>
                    <a:pt x="254" y="111"/>
                  </a:cubicBezTo>
                  <a:cubicBezTo>
                    <a:pt x="252" y="109"/>
                    <a:pt x="250" y="105"/>
                    <a:pt x="251" y="101"/>
                  </a:cubicBezTo>
                  <a:cubicBezTo>
                    <a:pt x="251" y="99"/>
                    <a:pt x="251" y="98"/>
                    <a:pt x="251" y="96"/>
                  </a:cubicBezTo>
                  <a:cubicBezTo>
                    <a:pt x="251" y="94"/>
                    <a:pt x="251" y="93"/>
                    <a:pt x="251" y="92"/>
                  </a:cubicBezTo>
                  <a:cubicBezTo>
                    <a:pt x="251" y="53"/>
                    <a:pt x="220" y="22"/>
                    <a:pt x="181" y="22"/>
                  </a:cubicBezTo>
                  <a:cubicBezTo>
                    <a:pt x="152" y="22"/>
                    <a:pt x="124" y="41"/>
                    <a:pt x="114" y="68"/>
                  </a:cubicBezTo>
                  <a:cubicBezTo>
                    <a:pt x="113" y="70"/>
                    <a:pt x="113" y="71"/>
                    <a:pt x="112" y="73"/>
                  </a:cubicBezTo>
                  <a:cubicBezTo>
                    <a:pt x="112" y="75"/>
                    <a:pt x="112" y="75"/>
                    <a:pt x="112" y="75"/>
                  </a:cubicBezTo>
                  <a:cubicBezTo>
                    <a:pt x="111" y="79"/>
                    <a:pt x="108" y="82"/>
                    <a:pt x="103" y="83"/>
                  </a:cubicBezTo>
                  <a:cubicBezTo>
                    <a:pt x="99" y="84"/>
                    <a:pt x="95" y="82"/>
                    <a:pt x="93" y="79"/>
                  </a:cubicBezTo>
                  <a:cubicBezTo>
                    <a:pt x="86" y="74"/>
                    <a:pt x="79" y="72"/>
                    <a:pt x="71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350"/>
            </a:p>
          </p:txBody>
        </p:sp>
        <p:sp>
          <p:nvSpPr>
            <p:cNvPr id="97" name="Freeform 1002">
              <a:extLst>
                <a:ext uri="{FF2B5EF4-FFF2-40B4-BE49-F238E27FC236}">
                  <a16:creationId xmlns:a16="http://schemas.microsoft.com/office/drawing/2014/main" id="{3713A2D6-79A9-439D-9E98-A8FB6BE099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26" y="4091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35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C1034BD-8AE1-42A3-A397-3A17762659FB}"/>
              </a:ext>
            </a:extLst>
          </p:cNvPr>
          <p:cNvGrpSpPr/>
          <p:nvPr userDrawn="1"/>
        </p:nvGrpSpPr>
        <p:grpSpPr>
          <a:xfrm>
            <a:off x="9045497" y="224650"/>
            <a:ext cx="3146503" cy="395285"/>
            <a:chOff x="3617685" y="2814978"/>
            <a:chExt cx="2813958" cy="317309"/>
          </a:xfrm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30A2333-53A3-49CA-96B8-E00A7C817260}"/>
                </a:ext>
              </a:extLst>
            </p:cNvPr>
            <p:cNvCxnSpPr/>
            <p:nvPr/>
          </p:nvCxnSpPr>
          <p:spPr>
            <a:xfrm>
              <a:off x="3617685" y="3024414"/>
              <a:ext cx="73478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03B0920-EB1F-413C-85A3-D09FE3022B97}"/>
                </a:ext>
              </a:extLst>
            </p:cNvPr>
            <p:cNvCxnSpPr/>
            <p:nvPr/>
          </p:nvCxnSpPr>
          <p:spPr>
            <a:xfrm flipV="1">
              <a:off x="4346121" y="2841171"/>
              <a:ext cx="186418" cy="186418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BAC5F2D-F453-4A51-AC19-12674FBF39D2}"/>
                </a:ext>
              </a:extLst>
            </p:cNvPr>
            <p:cNvCxnSpPr/>
            <p:nvPr/>
          </p:nvCxnSpPr>
          <p:spPr>
            <a:xfrm>
              <a:off x="4524375" y="2843893"/>
              <a:ext cx="73478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065CB10-BDC4-4AFD-9118-70015F864DD1}"/>
                </a:ext>
              </a:extLst>
            </p:cNvPr>
            <p:cNvCxnSpPr/>
            <p:nvPr/>
          </p:nvCxnSpPr>
          <p:spPr>
            <a:xfrm flipH="1" flipV="1">
              <a:off x="5256439" y="2841171"/>
              <a:ext cx="250372" cy="2530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4F05DE1B-C528-4AF3-92CC-844DD42FB261}"/>
                </a:ext>
              </a:extLst>
            </p:cNvPr>
            <p:cNvCxnSpPr/>
            <p:nvPr/>
          </p:nvCxnSpPr>
          <p:spPr>
            <a:xfrm>
              <a:off x="5500914" y="3091542"/>
              <a:ext cx="93072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6B146019-C038-4650-B708-771E82E6085A}"/>
                </a:ext>
              </a:extLst>
            </p:cNvPr>
            <p:cNvSpPr/>
            <p:nvPr/>
          </p:nvSpPr>
          <p:spPr bwMode="gray">
            <a:xfrm>
              <a:off x="5796642" y="3058885"/>
              <a:ext cx="81776" cy="73402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25295A3E-8DB1-418C-A8A9-A10093E6C680}"/>
                </a:ext>
              </a:extLst>
            </p:cNvPr>
            <p:cNvSpPr/>
            <p:nvPr/>
          </p:nvSpPr>
          <p:spPr bwMode="gray">
            <a:xfrm>
              <a:off x="5460998" y="3044371"/>
              <a:ext cx="81776" cy="73402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F566D9E1-6478-45AA-B838-F633C4C6016C}"/>
                </a:ext>
              </a:extLst>
            </p:cNvPr>
            <p:cNvSpPr/>
            <p:nvPr/>
          </p:nvSpPr>
          <p:spPr bwMode="gray">
            <a:xfrm>
              <a:off x="5214255" y="2814978"/>
              <a:ext cx="81776" cy="73402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294437CF-B8DE-471F-BFC6-98EB02F1E94B}"/>
                </a:ext>
              </a:extLst>
            </p:cNvPr>
            <p:cNvSpPr/>
            <p:nvPr/>
          </p:nvSpPr>
          <p:spPr bwMode="gray">
            <a:xfrm>
              <a:off x="4488540" y="2814978"/>
              <a:ext cx="81776" cy="73402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ED997B2A-E6C0-45A3-BEB7-FA0FB6CE2D3C}"/>
                </a:ext>
              </a:extLst>
            </p:cNvPr>
            <p:cNvSpPr/>
            <p:nvPr/>
          </p:nvSpPr>
          <p:spPr bwMode="gray">
            <a:xfrm>
              <a:off x="4305298" y="2977242"/>
              <a:ext cx="81776" cy="73402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45AEEE59-AF02-4B71-893C-F354461559B0}"/>
              </a:ext>
            </a:extLst>
          </p:cNvPr>
          <p:cNvGrpSpPr/>
          <p:nvPr userDrawn="1"/>
        </p:nvGrpSpPr>
        <p:grpSpPr>
          <a:xfrm>
            <a:off x="-367464" y="1049030"/>
            <a:ext cx="862764" cy="1888171"/>
            <a:chOff x="-54431" y="3808866"/>
            <a:chExt cx="1340292" cy="2933249"/>
          </a:xfrm>
          <a:solidFill>
            <a:schemeClr val="bg1"/>
          </a:solidFill>
        </p:grpSpPr>
        <p:sp>
          <p:nvSpPr>
            <p:cNvPr id="110" name="Freeform 5">
              <a:extLst>
                <a:ext uri="{FF2B5EF4-FFF2-40B4-BE49-F238E27FC236}">
                  <a16:creationId xmlns:a16="http://schemas.microsoft.com/office/drawing/2014/main" id="{B5DB52AE-087F-4A14-980A-18B832BD857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649" y="5102271"/>
              <a:ext cx="1205212" cy="1200711"/>
            </a:xfrm>
            <a:custGeom>
              <a:avLst/>
              <a:gdLst>
                <a:gd name="T0" fmla="*/ 1723 w 1803"/>
                <a:gd name="T1" fmla="*/ 609 h 1795"/>
                <a:gd name="T2" fmla="*/ 1723 w 1803"/>
                <a:gd name="T3" fmla="*/ 706 h 1795"/>
                <a:gd name="T4" fmla="*/ 1722 w 1803"/>
                <a:gd name="T5" fmla="*/ 764 h 1795"/>
                <a:gd name="T6" fmla="*/ 1786 w 1803"/>
                <a:gd name="T7" fmla="*/ 903 h 1795"/>
                <a:gd name="T8" fmla="*/ 1735 w 1803"/>
                <a:gd name="T9" fmla="*/ 996 h 1795"/>
                <a:gd name="T10" fmla="*/ 1728 w 1803"/>
                <a:gd name="T11" fmla="*/ 1053 h 1795"/>
                <a:gd name="T12" fmla="*/ 1752 w 1803"/>
                <a:gd name="T13" fmla="*/ 1186 h 1795"/>
                <a:gd name="T14" fmla="*/ 1674 w 1803"/>
                <a:gd name="T15" fmla="*/ 1288 h 1795"/>
                <a:gd name="T16" fmla="*/ 1568 w 1803"/>
                <a:gd name="T17" fmla="*/ 1395 h 1795"/>
                <a:gd name="T18" fmla="*/ 1533 w 1803"/>
                <a:gd name="T19" fmla="*/ 1441 h 1795"/>
                <a:gd name="T20" fmla="*/ 1493 w 1803"/>
                <a:gd name="T21" fmla="*/ 1572 h 1795"/>
                <a:gd name="T22" fmla="*/ 1356 w 1803"/>
                <a:gd name="T23" fmla="*/ 1591 h 1795"/>
                <a:gd name="T24" fmla="*/ 1306 w 1803"/>
                <a:gd name="T25" fmla="*/ 1621 h 1795"/>
                <a:gd name="T26" fmla="*/ 1225 w 1803"/>
                <a:gd name="T27" fmla="*/ 1734 h 1795"/>
                <a:gd name="T28" fmla="*/ 1092 w 1803"/>
                <a:gd name="T29" fmla="*/ 1707 h 1795"/>
                <a:gd name="T30" fmla="*/ 1038 w 1803"/>
                <a:gd name="T31" fmla="*/ 1740 h 1795"/>
                <a:gd name="T32" fmla="*/ 918 w 1803"/>
                <a:gd name="T33" fmla="*/ 1795 h 1795"/>
                <a:gd name="T34" fmla="*/ 795 w 1803"/>
                <a:gd name="T35" fmla="*/ 1757 h 1795"/>
                <a:gd name="T36" fmla="*/ 659 w 1803"/>
                <a:gd name="T37" fmla="*/ 1691 h 1795"/>
                <a:gd name="T38" fmla="*/ 605 w 1803"/>
                <a:gd name="T39" fmla="*/ 1673 h 1795"/>
                <a:gd name="T40" fmla="*/ 458 w 1803"/>
                <a:gd name="T41" fmla="*/ 1639 h 1795"/>
                <a:gd name="T42" fmla="*/ 336 w 1803"/>
                <a:gd name="T43" fmla="*/ 1598 h 1795"/>
                <a:gd name="T44" fmla="*/ 267 w 1803"/>
                <a:gd name="T45" fmla="*/ 1488 h 1795"/>
                <a:gd name="T46" fmla="*/ 208 w 1803"/>
                <a:gd name="T47" fmla="*/ 1359 h 1795"/>
                <a:gd name="T48" fmla="*/ 140 w 1803"/>
                <a:gd name="T49" fmla="*/ 1323 h 1795"/>
                <a:gd name="T50" fmla="*/ 135 w 1803"/>
                <a:gd name="T51" fmla="*/ 1225 h 1795"/>
                <a:gd name="T52" fmla="*/ 111 w 1803"/>
                <a:gd name="T53" fmla="*/ 1169 h 1795"/>
                <a:gd name="T54" fmla="*/ 17 w 1803"/>
                <a:gd name="T55" fmla="*/ 1073 h 1795"/>
                <a:gd name="T56" fmla="*/ 59 w 1803"/>
                <a:gd name="T57" fmla="*/ 945 h 1795"/>
                <a:gd name="T58" fmla="*/ 68 w 1803"/>
                <a:gd name="T59" fmla="*/ 887 h 1795"/>
                <a:gd name="T60" fmla="*/ 10 w 1803"/>
                <a:gd name="T61" fmla="*/ 762 h 1795"/>
                <a:gd name="T62" fmla="*/ 104 w 1803"/>
                <a:gd name="T63" fmla="*/ 659 h 1795"/>
                <a:gd name="T64" fmla="*/ 88 w 1803"/>
                <a:gd name="T65" fmla="*/ 593 h 1795"/>
                <a:gd name="T66" fmla="*/ 157 w 1803"/>
                <a:gd name="T67" fmla="*/ 524 h 1795"/>
                <a:gd name="T68" fmla="*/ 182 w 1803"/>
                <a:gd name="T69" fmla="*/ 472 h 1795"/>
                <a:gd name="T70" fmla="*/ 240 w 1803"/>
                <a:gd name="T71" fmla="*/ 333 h 1795"/>
                <a:gd name="T72" fmla="*/ 308 w 1803"/>
                <a:gd name="T73" fmla="*/ 223 h 1795"/>
                <a:gd name="T74" fmla="*/ 445 w 1803"/>
                <a:gd name="T75" fmla="*/ 204 h 1795"/>
                <a:gd name="T76" fmla="*/ 494 w 1803"/>
                <a:gd name="T77" fmla="*/ 174 h 1795"/>
                <a:gd name="T78" fmla="*/ 575 w 1803"/>
                <a:gd name="T79" fmla="*/ 62 h 1795"/>
                <a:gd name="T80" fmla="*/ 709 w 1803"/>
                <a:gd name="T81" fmla="*/ 82 h 1795"/>
                <a:gd name="T82" fmla="*/ 764 w 1803"/>
                <a:gd name="T83" fmla="*/ 64 h 1795"/>
                <a:gd name="T84" fmla="*/ 881 w 1803"/>
                <a:gd name="T85" fmla="*/ 1 h 1795"/>
                <a:gd name="T86" fmla="*/ 1005 w 1803"/>
                <a:gd name="T87" fmla="*/ 39 h 1795"/>
                <a:gd name="T88" fmla="*/ 1141 w 1803"/>
                <a:gd name="T89" fmla="*/ 104 h 1795"/>
                <a:gd name="T90" fmla="*/ 1196 w 1803"/>
                <a:gd name="T91" fmla="*/ 122 h 1795"/>
                <a:gd name="T92" fmla="*/ 1343 w 1803"/>
                <a:gd name="T93" fmla="*/ 154 h 1795"/>
                <a:gd name="T94" fmla="*/ 1423 w 1803"/>
                <a:gd name="T95" fmla="*/ 205 h 1795"/>
                <a:gd name="T96" fmla="*/ 1445 w 1803"/>
                <a:gd name="T97" fmla="*/ 271 h 1795"/>
                <a:gd name="T98" fmla="*/ 1575 w 1803"/>
                <a:gd name="T99" fmla="*/ 347 h 1795"/>
                <a:gd name="T100" fmla="*/ 1629 w 1803"/>
                <a:gd name="T101" fmla="*/ 424 h 1795"/>
                <a:gd name="T102" fmla="*/ 1645 w 1803"/>
                <a:gd name="T103" fmla="*/ 527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803" h="1795">
                  <a:moveTo>
                    <a:pt x="1665" y="570"/>
                  </a:moveTo>
                  <a:cubicBezTo>
                    <a:pt x="1679" y="565"/>
                    <a:pt x="1691" y="560"/>
                    <a:pt x="1703" y="556"/>
                  </a:cubicBezTo>
                  <a:cubicBezTo>
                    <a:pt x="1720" y="551"/>
                    <a:pt x="1735" y="558"/>
                    <a:pt x="1740" y="573"/>
                  </a:cubicBezTo>
                  <a:cubicBezTo>
                    <a:pt x="1746" y="587"/>
                    <a:pt x="1739" y="602"/>
                    <a:pt x="1723" y="609"/>
                  </a:cubicBezTo>
                  <a:cubicBezTo>
                    <a:pt x="1711" y="615"/>
                    <a:pt x="1694" y="618"/>
                    <a:pt x="1689" y="627"/>
                  </a:cubicBezTo>
                  <a:cubicBezTo>
                    <a:pt x="1685" y="635"/>
                    <a:pt x="1695" y="650"/>
                    <a:pt x="1698" y="663"/>
                  </a:cubicBezTo>
                  <a:cubicBezTo>
                    <a:pt x="1701" y="674"/>
                    <a:pt x="1705" y="685"/>
                    <a:pt x="1707" y="696"/>
                  </a:cubicBezTo>
                  <a:cubicBezTo>
                    <a:pt x="1709" y="706"/>
                    <a:pt x="1714" y="708"/>
                    <a:pt x="1723" y="706"/>
                  </a:cubicBezTo>
                  <a:cubicBezTo>
                    <a:pt x="1731" y="703"/>
                    <a:pt x="1740" y="702"/>
                    <a:pt x="1749" y="700"/>
                  </a:cubicBezTo>
                  <a:cubicBezTo>
                    <a:pt x="1766" y="698"/>
                    <a:pt x="1780" y="707"/>
                    <a:pt x="1784" y="721"/>
                  </a:cubicBezTo>
                  <a:cubicBezTo>
                    <a:pt x="1787" y="737"/>
                    <a:pt x="1778" y="752"/>
                    <a:pt x="1761" y="756"/>
                  </a:cubicBezTo>
                  <a:cubicBezTo>
                    <a:pt x="1749" y="759"/>
                    <a:pt x="1736" y="761"/>
                    <a:pt x="1722" y="764"/>
                  </a:cubicBezTo>
                  <a:cubicBezTo>
                    <a:pt x="1725" y="793"/>
                    <a:pt x="1728" y="820"/>
                    <a:pt x="1731" y="850"/>
                  </a:cubicBezTo>
                  <a:cubicBezTo>
                    <a:pt x="1746" y="850"/>
                    <a:pt x="1760" y="850"/>
                    <a:pt x="1774" y="850"/>
                  </a:cubicBezTo>
                  <a:cubicBezTo>
                    <a:pt x="1788" y="851"/>
                    <a:pt x="1797" y="860"/>
                    <a:pt x="1800" y="874"/>
                  </a:cubicBezTo>
                  <a:cubicBezTo>
                    <a:pt x="1803" y="886"/>
                    <a:pt x="1797" y="897"/>
                    <a:pt x="1786" y="903"/>
                  </a:cubicBezTo>
                  <a:cubicBezTo>
                    <a:pt x="1780" y="906"/>
                    <a:pt x="1772" y="907"/>
                    <a:pt x="1764" y="907"/>
                  </a:cubicBezTo>
                  <a:cubicBezTo>
                    <a:pt x="1754" y="908"/>
                    <a:pt x="1744" y="908"/>
                    <a:pt x="1733" y="908"/>
                  </a:cubicBezTo>
                  <a:cubicBezTo>
                    <a:pt x="1731" y="935"/>
                    <a:pt x="1728" y="962"/>
                    <a:pt x="1727" y="989"/>
                  </a:cubicBezTo>
                  <a:cubicBezTo>
                    <a:pt x="1727" y="991"/>
                    <a:pt x="1732" y="995"/>
                    <a:pt x="1735" y="996"/>
                  </a:cubicBezTo>
                  <a:cubicBezTo>
                    <a:pt x="1744" y="998"/>
                    <a:pt x="1754" y="999"/>
                    <a:pt x="1763" y="1001"/>
                  </a:cubicBezTo>
                  <a:cubicBezTo>
                    <a:pt x="1782" y="1004"/>
                    <a:pt x="1793" y="1017"/>
                    <a:pt x="1790" y="1034"/>
                  </a:cubicBezTo>
                  <a:cubicBezTo>
                    <a:pt x="1788" y="1050"/>
                    <a:pt x="1774" y="1060"/>
                    <a:pt x="1755" y="1057"/>
                  </a:cubicBezTo>
                  <a:cubicBezTo>
                    <a:pt x="1746" y="1056"/>
                    <a:pt x="1737" y="1055"/>
                    <a:pt x="1728" y="1053"/>
                  </a:cubicBezTo>
                  <a:cubicBezTo>
                    <a:pt x="1720" y="1052"/>
                    <a:pt x="1716" y="1054"/>
                    <a:pt x="1715" y="1062"/>
                  </a:cubicBezTo>
                  <a:cubicBezTo>
                    <a:pt x="1709" y="1086"/>
                    <a:pt x="1703" y="1110"/>
                    <a:pt x="1697" y="1136"/>
                  </a:cubicBezTo>
                  <a:cubicBezTo>
                    <a:pt x="1707" y="1140"/>
                    <a:pt x="1717" y="1144"/>
                    <a:pt x="1728" y="1147"/>
                  </a:cubicBezTo>
                  <a:cubicBezTo>
                    <a:pt x="1750" y="1155"/>
                    <a:pt x="1759" y="1169"/>
                    <a:pt x="1752" y="1186"/>
                  </a:cubicBezTo>
                  <a:cubicBezTo>
                    <a:pt x="1746" y="1203"/>
                    <a:pt x="1731" y="1208"/>
                    <a:pt x="1710" y="1202"/>
                  </a:cubicBezTo>
                  <a:cubicBezTo>
                    <a:pt x="1700" y="1198"/>
                    <a:pt x="1690" y="1195"/>
                    <a:pt x="1678" y="1191"/>
                  </a:cubicBezTo>
                  <a:cubicBezTo>
                    <a:pt x="1667" y="1217"/>
                    <a:pt x="1655" y="1243"/>
                    <a:pt x="1643" y="1271"/>
                  </a:cubicBezTo>
                  <a:cubicBezTo>
                    <a:pt x="1653" y="1276"/>
                    <a:pt x="1664" y="1282"/>
                    <a:pt x="1674" y="1288"/>
                  </a:cubicBezTo>
                  <a:cubicBezTo>
                    <a:pt x="1692" y="1298"/>
                    <a:pt x="1698" y="1313"/>
                    <a:pt x="1689" y="1329"/>
                  </a:cubicBezTo>
                  <a:cubicBezTo>
                    <a:pt x="1681" y="1344"/>
                    <a:pt x="1664" y="1348"/>
                    <a:pt x="1646" y="1338"/>
                  </a:cubicBezTo>
                  <a:cubicBezTo>
                    <a:pt x="1636" y="1333"/>
                    <a:pt x="1626" y="1327"/>
                    <a:pt x="1618" y="1323"/>
                  </a:cubicBezTo>
                  <a:cubicBezTo>
                    <a:pt x="1601" y="1347"/>
                    <a:pt x="1585" y="1370"/>
                    <a:pt x="1568" y="1395"/>
                  </a:cubicBezTo>
                  <a:cubicBezTo>
                    <a:pt x="1576" y="1402"/>
                    <a:pt x="1586" y="1410"/>
                    <a:pt x="1596" y="1418"/>
                  </a:cubicBezTo>
                  <a:cubicBezTo>
                    <a:pt x="1610" y="1430"/>
                    <a:pt x="1612" y="1446"/>
                    <a:pt x="1602" y="1459"/>
                  </a:cubicBezTo>
                  <a:cubicBezTo>
                    <a:pt x="1591" y="1472"/>
                    <a:pt x="1575" y="1473"/>
                    <a:pt x="1560" y="1462"/>
                  </a:cubicBezTo>
                  <a:cubicBezTo>
                    <a:pt x="1551" y="1455"/>
                    <a:pt x="1542" y="1448"/>
                    <a:pt x="1533" y="1441"/>
                  </a:cubicBezTo>
                  <a:cubicBezTo>
                    <a:pt x="1532" y="1441"/>
                    <a:pt x="1531" y="1440"/>
                    <a:pt x="1529" y="1440"/>
                  </a:cubicBezTo>
                  <a:cubicBezTo>
                    <a:pt x="1510" y="1460"/>
                    <a:pt x="1490" y="1480"/>
                    <a:pt x="1469" y="1501"/>
                  </a:cubicBezTo>
                  <a:cubicBezTo>
                    <a:pt x="1478" y="1511"/>
                    <a:pt x="1487" y="1521"/>
                    <a:pt x="1495" y="1531"/>
                  </a:cubicBezTo>
                  <a:cubicBezTo>
                    <a:pt x="1506" y="1545"/>
                    <a:pt x="1505" y="1561"/>
                    <a:pt x="1493" y="1572"/>
                  </a:cubicBezTo>
                  <a:cubicBezTo>
                    <a:pt x="1481" y="1583"/>
                    <a:pt x="1464" y="1581"/>
                    <a:pt x="1452" y="1568"/>
                  </a:cubicBezTo>
                  <a:cubicBezTo>
                    <a:pt x="1447" y="1564"/>
                    <a:pt x="1443" y="1559"/>
                    <a:pt x="1439" y="1554"/>
                  </a:cubicBezTo>
                  <a:cubicBezTo>
                    <a:pt x="1435" y="1549"/>
                    <a:pt x="1431" y="1545"/>
                    <a:pt x="1426" y="1539"/>
                  </a:cubicBezTo>
                  <a:cubicBezTo>
                    <a:pt x="1402" y="1557"/>
                    <a:pt x="1379" y="1573"/>
                    <a:pt x="1356" y="1591"/>
                  </a:cubicBezTo>
                  <a:cubicBezTo>
                    <a:pt x="1362" y="1602"/>
                    <a:pt x="1369" y="1613"/>
                    <a:pt x="1375" y="1624"/>
                  </a:cubicBezTo>
                  <a:cubicBezTo>
                    <a:pt x="1384" y="1640"/>
                    <a:pt x="1380" y="1656"/>
                    <a:pt x="1366" y="1664"/>
                  </a:cubicBezTo>
                  <a:cubicBezTo>
                    <a:pt x="1353" y="1673"/>
                    <a:pt x="1336" y="1669"/>
                    <a:pt x="1326" y="1654"/>
                  </a:cubicBezTo>
                  <a:cubicBezTo>
                    <a:pt x="1319" y="1643"/>
                    <a:pt x="1313" y="1632"/>
                    <a:pt x="1306" y="1621"/>
                  </a:cubicBezTo>
                  <a:cubicBezTo>
                    <a:pt x="1281" y="1633"/>
                    <a:pt x="1257" y="1644"/>
                    <a:pt x="1234" y="1656"/>
                  </a:cubicBezTo>
                  <a:cubicBezTo>
                    <a:pt x="1231" y="1657"/>
                    <a:pt x="1230" y="1664"/>
                    <a:pt x="1231" y="1668"/>
                  </a:cubicBezTo>
                  <a:cubicBezTo>
                    <a:pt x="1233" y="1677"/>
                    <a:pt x="1238" y="1685"/>
                    <a:pt x="1241" y="1694"/>
                  </a:cubicBezTo>
                  <a:cubicBezTo>
                    <a:pt x="1247" y="1711"/>
                    <a:pt x="1240" y="1728"/>
                    <a:pt x="1225" y="1734"/>
                  </a:cubicBezTo>
                  <a:cubicBezTo>
                    <a:pt x="1210" y="1739"/>
                    <a:pt x="1194" y="1732"/>
                    <a:pt x="1188" y="1716"/>
                  </a:cubicBezTo>
                  <a:cubicBezTo>
                    <a:pt x="1183" y="1704"/>
                    <a:pt x="1179" y="1693"/>
                    <a:pt x="1173" y="1680"/>
                  </a:cubicBezTo>
                  <a:cubicBezTo>
                    <a:pt x="1157" y="1685"/>
                    <a:pt x="1142" y="1689"/>
                    <a:pt x="1126" y="1694"/>
                  </a:cubicBezTo>
                  <a:cubicBezTo>
                    <a:pt x="1114" y="1698"/>
                    <a:pt x="1098" y="1699"/>
                    <a:pt x="1092" y="1707"/>
                  </a:cubicBezTo>
                  <a:cubicBezTo>
                    <a:pt x="1087" y="1715"/>
                    <a:pt x="1095" y="1730"/>
                    <a:pt x="1097" y="1742"/>
                  </a:cubicBezTo>
                  <a:cubicBezTo>
                    <a:pt x="1099" y="1759"/>
                    <a:pt x="1092" y="1772"/>
                    <a:pt x="1078" y="1776"/>
                  </a:cubicBezTo>
                  <a:cubicBezTo>
                    <a:pt x="1064" y="1781"/>
                    <a:pt x="1052" y="1776"/>
                    <a:pt x="1045" y="1764"/>
                  </a:cubicBezTo>
                  <a:cubicBezTo>
                    <a:pt x="1041" y="1757"/>
                    <a:pt x="1040" y="1748"/>
                    <a:pt x="1038" y="1740"/>
                  </a:cubicBezTo>
                  <a:cubicBezTo>
                    <a:pt x="1033" y="1715"/>
                    <a:pt x="1033" y="1716"/>
                    <a:pt x="1009" y="1719"/>
                  </a:cubicBezTo>
                  <a:cubicBezTo>
                    <a:pt x="989" y="1721"/>
                    <a:pt x="969" y="1723"/>
                    <a:pt x="947" y="1725"/>
                  </a:cubicBezTo>
                  <a:cubicBezTo>
                    <a:pt x="947" y="1738"/>
                    <a:pt x="947" y="1750"/>
                    <a:pt x="947" y="1763"/>
                  </a:cubicBezTo>
                  <a:cubicBezTo>
                    <a:pt x="947" y="1781"/>
                    <a:pt x="935" y="1795"/>
                    <a:pt x="918" y="1795"/>
                  </a:cubicBezTo>
                  <a:cubicBezTo>
                    <a:pt x="902" y="1795"/>
                    <a:pt x="890" y="1782"/>
                    <a:pt x="889" y="1763"/>
                  </a:cubicBezTo>
                  <a:cubicBezTo>
                    <a:pt x="888" y="1727"/>
                    <a:pt x="888" y="1727"/>
                    <a:pt x="850" y="1724"/>
                  </a:cubicBezTo>
                  <a:cubicBezTo>
                    <a:pt x="835" y="1723"/>
                    <a:pt x="819" y="1722"/>
                    <a:pt x="801" y="1721"/>
                  </a:cubicBezTo>
                  <a:cubicBezTo>
                    <a:pt x="799" y="1733"/>
                    <a:pt x="797" y="1745"/>
                    <a:pt x="795" y="1757"/>
                  </a:cubicBezTo>
                  <a:cubicBezTo>
                    <a:pt x="792" y="1776"/>
                    <a:pt x="779" y="1787"/>
                    <a:pt x="763" y="1784"/>
                  </a:cubicBezTo>
                  <a:cubicBezTo>
                    <a:pt x="745" y="1782"/>
                    <a:pt x="736" y="1768"/>
                    <a:pt x="739" y="1748"/>
                  </a:cubicBezTo>
                  <a:cubicBezTo>
                    <a:pt x="740" y="1737"/>
                    <a:pt x="742" y="1725"/>
                    <a:pt x="744" y="1712"/>
                  </a:cubicBezTo>
                  <a:cubicBezTo>
                    <a:pt x="716" y="1705"/>
                    <a:pt x="688" y="1698"/>
                    <a:pt x="659" y="1691"/>
                  </a:cubicBezTo>
                  <a:cubicBezTo>
                    <a:pt x="655" y="1703"/>
                    <a:pt x="651" y="1715"/>
                    <a:pt x="647" y="1727"/>
                  </a:cubicBezTo>
                  <a:cubicBezTo>
                    <a:pt x="640" y="1744"/>
                    <a:pt x="626" y="1752"/>
                    <a:pt x="610" y="1747"/>
                  </a:cubicBezTo>
                  <a:cubicBezTo>
                    <a:pt x="594" y="1742"/>
                    <a:pt x="587" y="1727"/>
                    <a:pt x="593" y="1709"/>
                  </a:cubicBezTo>
                  <a:cubicBezTo>
                    <a:pt x="596" y="1697"/>
                    <a:pt x="600" y="1686"/>
                    <a:pt x="605" y="1673"/>
                  </a:cubicBezTo>
                  <a:cubicBezTo>
                    <a:pt x="578" y="1661"/>
                    <a:pt x="552" y="1650"/>
                    <a:pt x="525" y="1638"/>
                  </a:cubicBezTo>
                  <a:cubicBezTo>
                    <a:pt x="519" y="1648"/>
                    <a:pt x="513" y="1658"/>
                    <a:pt x="508" y="1667"/>
                  </a:cubicBezTo>
                  <a:cubicBezTo>
                    <a:pt x="497" y="1686"/>
                    <a:pt x="482" y="1693"/>
                    <a:pt x="466" y="1684"/>
                  </a:cubicBezTo>
                  <a:cubicBezTo>
                    <a:pt x="450" y="1676"/>
                    <a:pt x="447" y="1659"/>
                    <a:pt x="458" y="1639"/>
                  </a:cubicBezTo>
                  <a:cubicBezTo>
                    <a:pt x="463" y="1630"/>
                    <a:pt x="468" y="1621"/>
                    <a:pt x="473" y="1612"/>
                  </a:cubicBezTo>
                  <a:cubicBezTo>
                    <a:pt x="448" y="1596"/>
                    <a:pt x="424" y="1581"/>
                    <a:pt x="399" y="1565"/>
                  </a:cubicBezTo>
                  <a:cubicBezTo>
                    <a:pt x="393" y="1572"/>
                    <a:pt x="385" y="1582"/>
                    <a:pt x="377" y="1591"/>
                  </a:cubicBezTo>
                  <a:cubicBezTo>
                    <a:pt x="365" y="1605"/>
                    <a:pt x="349" y="1607"/>
                    <a:pt x="336" y="1598"/>
                  </a:cubicBezTo>
                  <a:cubicBezTo>
                    <a:pt x="322" y="1587"/>
                    <a:pt x="321" y="1571"/>
                    <a:pt x="333" y="1556"/>
                  </a:cubicBezTo>
                  <a:cubicBezTo>
                    <a:pt x="340" y="1546"/>
                    <a:pt x="348" y="1536"/>
                    <a:pt x="357" y="1526"/>
                  </a:cubicBezTo>
                  <a:cubicBezTo>
                    <a:pt x="335" y="1505"/>
                    <a:pt x="315" y="1486"/>
                    <a:pt x="293" y="1465"/>
                  </a:cubicBezTo>
                  <a:cubicBezTo>
                    <a:pt x="284" y="1473"/>
                    <a:pt x="276" y="1481"/>
                    <a:pt x="267" y="1488"/>
                  </a:cubicBezTo>
                  <a:cubicBezTo>
                    <a:pt x="251" y="1502"/>
                    <a:pt x="234" y="1502"/>
                    <a:pt x="222" y="1489"/>
                  </a:cubicBezTo>
                  <a:cubicBezTo>
                    <a:pt x="211" y="1475"/>
                    <a:pt x="213" y="1459"/>
                    <a:pt x="230" y="1445"/>
                  </a:cubicBezTo>
                  <a:cubicBezTo>
                    <a:pt x="238" y="1437"/>
                    <a:pt x="246" y="1430"/>
                    <a:pt x="255" y="1422"/>
                  </a:cubicBezTo>
                  <a:cubicBezTo>
                    <a:pt x="239" y="1400"/>
                    <a:pt x="224" y="1379"/>
                    <a:pt x="208" y="1359"/>
                  </a:cubicBezTo>
                  <a:cubicBezTo>
                    <a:pt x="206" y="1356"/>
                    <a:pt x="199" y="1356"/>
                    <a:pt x="195" y="1357"/>
                  </a:cubicBezTo>
                  <a:cubicBezTo>
                    <a:pt x="186" y="1361"/>
                    <a:pt x="178" y="1368"/>
                    <a:pt x="169" y="1372"/>
                  </a:cubicBezTo>
                  <a:cubicBezTo>
                    <a:pt x="154" y="1381"/>
                    <a:pt x="137" y="1376"/>
                    <a:pt x="129" y="1362"/>
                  </a:cubicBezTo>
                  <a:cubicBezTo>
                    <a:pt x="122" y="1349"/>
                    <a:pt x="126" y="1333"/>
                    <a:pt x="140" y="1323"/>
                  </a:cubicBezTo>
                  <a:cubicBezTo>
                    <a:pt x="141" y="1323"/>
                    <a:pt x="141" y="1323"/>
                    <a:pt x="141" y="1323"/>
                  </a:cubicBezTo>
                  <a:cubicBezTo>
                    <a:pt x="152" y="1315"/>
                    <a:pt x="167" y="1310"/>
                    <a:pt x="170" y="1300"/>
                  </a:cubicBezTo>
                  <a:cubicBezTo>
                    <a:pt x="173" y="1292"/>
                    <a:pt x="161" y="1279"/>
                    <a:pt x="156" y="1268"/>
                  </a:cubicBezTo>
                  <a:cubicBezTo>
                    <a:pt x="149" y="1254"/>
                    <a:pt x="143" y="1240"/>
                    <a:pt x="135" y="1225"/>
                  </a:cubicBezTo>
                  <a:cubicBezTo>
                    <a:pt x="123" y="1230"/>
                    <a:pt x="111" y="1234"/>
                    <a:pt x="100" y="1238"/>
                  </a:cubicBezTo>
                  <a:cubicBezTo>
                    <a:pt x="82" y="1244"/>
                    <a:pt x="67" y="1238"/>
                    <a:pt x="60" y="1222"/>
                  </a:cubicBezTo>
                  <a:cubicBezTo>
                    <a:pt x="54" y="1207"/>
                    <a:pt x="62" y="1192"/>
                    <a:pt x="80" y="1184"/>
                  </a:cubicBezTo>
                  <a:cubicBezTo>
                    <a:pt x="91" y="1180"/>
                    <a:pt x="107" y="1177"/>
                    <a:pt x="111" y="1169"/>
                  </a:cubicBezTo>
                  <a:cubicBezTo>
                    <a:pt x="115" y="1160"/>
                    <a:pt x="106" y="1146"/>
                    <a:pt x="103" y="1135"/>
                  </a:cubicBezTo>
                  <a:cubicBezTo>
                    <a:pt x="99" y="1120"/>
                    <a:pt x="95" y="1105"/>
                    <a:pt x="90" y="1088"/>
                  </a:cubicBezTo>
                  <a:cubicBezTo>
                    <a:pt x="78" y="1090"/>
                    <a:pt x="66" y="1092"/>
                    <a:pt x="55" y="1095"/>
                  </a:cubicBezTo>
                  <a:cubicBezTo>
                    <a:pt x="35" y="1098"/>
                    <a:pt x="20" y="1089"/>
                    <a:pt x="17" y="1073"/>
                  </a:cubicBezTo>
                  <a:cubicBezTo>
                    <a:pt x="13" y="1056"/>
                    <a:pt x="24" y="1042"/>
                    <a:pt x="44" y="1038"/>
                  </a:cubicBezTo>
                  <a:cubicBezTo>
                    <a:pt x="55" y="1036"/>
                    <a:pt x="66" y="1034"/>
                    <a:pt x="79" y="1032"/>
                  </a:cubicBezTo>
                  <a:cubicBezTo>
                    <a:pt x="76" y="1004"/>
                    <a:pt x="73" y="977"/>
                    <a:pt x="70" y="951"/>
                  </a:cubicBezTo>
                  <a:cubicBezTo>
                    <a:pt x="69" y="948"/>
                    <a:pt x="63" y="945"/>
                    <a:pt x="59" y="945"/>
                  </a:cubicBezTo>
                  <a:cubicBezTo>
                    <a:pt x="50" y="944"/>
                    <a:pt x="40" y="945"/>
                    <a:pt x="31" y="945"/>
                  </a:cubicBezTo>
                  <a:cubicBezTo>
                    <a:pt x="12" y="945"/>
                    <a:pt x="0" y="933"/>
                    <a:pt x="0" y="918"/>
                  </a:cubicBezTo>
                  <a:cubicBezTo>
                    <a:pt x="0" y="901"/>
                    <a:pt x="11" y="890"/>
                    <a:pt x="29" y="888"/>
                  </a:cubicBezTo>
                  <a:cubicBezTo>
                    <a:pt x="42" y="887"/>
                    <a:pt x="54" y="887"/>
                    <a:pt x="68" y="887"/>
                  </a:cubicBezTo>
                  <a:cubicBezTo>
                    <a:pt x="70" y="860"/>
                    <a:pt x="72" y="833"/>
                    <a:pt x="74" y="807"/>
                  </a:cubicBezTo>
                  <a:cubicBezTo>
                    <a:pt x="74" y="804"/>
                    <a:pt x="68" y="800"/>
                    <a:pt x="65" y="799"/>
                  </a:cubicBezTo>
                  <a:cubicBezTo>
                    <a:pt x="55" y="796"/>
                    <a:pt x="45" y="796"/>
                    <a:pt x="35" y="794"/>
                  </a:cubicBezTo>
                  <a:cubicBezTo>
                    <a:pt x="18" y="790"/>
                    <a:pt x="8" y="777"/>
                    <a:pt x="10" y="762"/>
                  </a:cubicBezTo>
                  <a:cubicBezTo>
                    <a:pt x="12" y="746"/>
                    <a:pt x="26" y="736"/>
                    <a:pt x="44" y="737"/>
                  </a:cubicBezTo>
                  <a:cubicBezTo>
                    <a:pt x="50" y="738"/>
                    <a:pt x="56" y="739"/>
                    <a:pt x="63" y="740"/>
                  </a:cubicBezTo>
                  <a:cubicBezTo>
                    <a:pt x="69" y="741"/>
                    <a:pt x="75" y="742"/>
                    <a:pt x="83" y="743"/>
                  </a:cubicBezTo>
                  <a:cubicBezTo>
                    <a:pt x="90" y="715"/>
                    <a:pt x="97" y="688"/>
                    <a:pt x="104" y="659"/>
                  </a:cubicBezTo>
                  <a:cubicBezTo>
                    <a:pt x="91" y="655"/>
                    <a:pt x="79" y="651"/>
                    <a:pt x="68" y="646"/>
                  </a:cubicBezTo>
                  <a:cubicBezTo>
                    <a:pt x="50" y="639"/>
                    <a:pt x="43" y="625"/>
                    <a:pt x="48" y="610"/>
                  </a:cubicBezTo>
                  <a:cubicBezTo>
                    <a:pt x="53" y="594"/>
                    <a:pt x="68" y="587"/>
                    <a:pt x="86" y="592"/>
                  </a:cubicBezTo>
                  <a:cubicBezTo>
                    <a:pt x="87" y="592"/>
                    <a:pt x="87" y="592"/>
                    <a:pt x="88" y="593"/>
                  </a:cubicBezTo>
                  <a:cubicBezTo>
                    <a:pt x="99" y="596"/>
                    <a:pt x="114" y="604"/>
                    <a:pt x="122" y="600"/>
                  </a:cubicBezTo>
                  <a:cubicBezTo>
                    <a:pt x="130" y="596"/>
                    <a:pt x="133" y="580"/>
                    <a:pt x="138" y="569"/>
                  </a:cubicBezTo>
                  <a:cubicBezTo>
                    <a:pt x="144" y="555"/>
                    <a:pt x="151" y="541"/>
                    <a:pt x="157" y="527"/>
                  </a:cubicBezTo>
                  <a:cubicBezTo>
                    <a:pt x="157" y="527"/>
                    <a:pt x="157" y="526"/>
                    <a:pt x="157" y="524"/>
                  </a:cubicBezTo>
                  <a:cubicBezTo>
                    <a:pt x="146" y="518"/>
                    <a:pt x="135" y="512"/>
                    <a:pt x="124" y="506"/>
                  </a:cubicBezTo>
                  <a:cubicBezTo>
                    <a:pt x="108" y="496"/>
                    <a:pt x="103" y="480"/>
                    <a:pt x="112" y="466"/>
                  </a:cubicBezTo>
                  <a:cubicBezTo>
                    <a:pt x="120" y="451"/>
                    <a:pt x="135" y="448"/>
                    <a:pt x="152" y="456"/>
                  </a:cubicBezTo>
                  <a:cubicBezTo>
                    <a:pt x="163" y="461"/>
                    <a:pt x="173" y="467"/>
                    <a:pt x="182" y="472"/>
                  </a:cubicBezTo>
                  <a:cubicBezTo>
                    <a:pt x="198" y="448"/>
                    <a:pt x="214" y="424"/>
                    <a:pt x="230" y="398"/>
                  </a:cubicBezTo>
                  <a:cubicBezTo>
                    <a:pt x="225" y="394"/>
                    <a:pt x="215" y="386"/>
                    <a:pt x="205" y="378"/>
                  </a:cubicBezTo>
                  <a:cubicBezTo>
                    <a:pt x="191" y="365"/>
                    <a:pt x="188" y="349"/>
                    <a:pt x="199" y="336"/>
                  </a:cubicBezTo>
                  <a:cubicBezTo>
                    <a:pt x="210" y="323"/>
                    <a:pt x="226" y="322"/>
                    <a:pt x="240" y="333"/>
                  </a:cubicBezTo>
                  <a:cubicBezTo>
                    <a:pt x="251" y="341"/>
                    <a:pt x="260" y="349"/>
                    <a:pt x="271" y="357"/>
                  </a:cubicBezTo>
                  <a:cubicBezTo>
                    <a:pt x="291" y="335"/>
                    <a:pt x="310" y="315"/>
                    <a:pt x="331" y="294"/>
                  </a:cubicBezTo>
                  <a:cubicBezTo>
                    <a:pt x="323" y="285"/>
                    <a:pt x="315" y="275"/>
                    <a:pt x="307" y="266"/>
                  </a:cubicBezTo>
                  <a:cubicBezTo>
                    <a:pt x="294" y="251"/>
                    <a:pt x="295" y="234"/>
                    <a:pt x="308" y="223"/>
                  </a:cubicBezTo>
                  <a:cubicBezTo>
                    <a:pt x="321" y="212"/>
                    <a:pt x="337" y="214"/>
                    <a:pt x="350" y="229"/>
                  </a:cubicBezTo>
                  <a:cubicBezTo>
                    <a:pt x="358" y="237"/>
                    <a:pt x="365" y="245"/>
                    <a:pt x="373" y="253"/>
                  </a:cubicBezTo>
                  <a:cubicBezTo>
                    <a:pt x="373" y="254"/>
                    <a:pt x="374" y="254"/>
                    <a:pt x="376" y="255"/>
                  </a:cubicBezTo>
                  <a:cubicBezTo>
                    <a:pt x="398" y="238"/>
                    <a:pt x="421" y="222"/>
                    <a:pt x="445" y="204"/>
                  </a:cubicBezTo>
                  <a:cubicBezTo>
                    <a:pt x="439" y="194"/>
                    <a:pt x="432" y="183"/>
                    <a:pt x="426" y="173"/>
                  </a:cubicBezTo>
                  <a:cubicBezTo>
                    <a:pt x="416" y="156"/>
                    <a:pt x="420" y="139"/>
                    <a:pt x="435" y="130"/>
                  </a:cubicBezTo>
                  <a:cubicBezTo>
                    <a:pt x="449" y="122"/>
                    <a:pt x="465" y="127"/>
                    <a:pt x="475" y="143"/>
                  </a:cubicBezTo>
                  <a:cubicBezTo>
                    <a:pt x="482" y="154"/>
                    <a:pt x="488" y="164"/>
                    <a:pt x="494" y="174"/>
                  </a:cubicBezTo>
                  <a:cubicBezTo>
                    <a:pt x="519" y="162"/>
                    <a:pt x="542" y="152"/>
                    <a:pt x="565" y="140"/>
                  </a:cubicBezTo>
                  <a:cubicBezTo>
                    <a:pt x="568" y="138"/>
                    <a:pt x="570" y="131"/>
                    <a:pt x="569" y="127"/>
                  </a:cubicBezTo>
                  <a:cubicBezTo>
                    <a:pt x="567" y="117"/>
                    <a:pt x="562" y="109"/>
                    <a:pt x="559" y="100"/>
                  </a:cubicBezTo>
                  <a:cubicBezTo>
                    <a:pt x="553" y="84"/>
                    <a:pt x="560" y="68"/>
                    <a:pt x="575" y="62"/>
                  </a:cubicBezTo>
                  <a:cubicBezTo>
                    <a:pt x="590" y="56"/>
                    <a:pt x="606" y="63"/>
                    <a:pt x="613" y="79"/>
                  </a:cubicBezTo>
                  <a:cubicBezTo>
                    <a:pt x="618" y="90"/>
                    <a:pt x="622" y="102"/>
                    <a:pt x="627" y="115"/>
                  </a:cubicBezTo>
                  <a:cubicBezTo>
                    <a:pt x="653" y="107"/>
                    <a:pt x="679" y="101"/>
                    <a:pt x="704" y="93"/>
                  </a:cubicBezTo>
                  <a:cubicBezTo>
                    <a:pt x="707" y="92"/>
                    <a:pt x="710" y="86"/>
                    <a:pt x="709" y="82"/>
                  </a:cubicBezTo>
                  <a:cubicBezTo>
                    <a:pt x="708" y="73"/>
                    <a:pt x="706" y="63"/>
                    <a:pt x="704" y="54"/>
                  </a:cubicBezTo>
                  <a:cubicBezTo>
                    <a:pt x="701" y="35"/>
                    <a:pt x="709" y="21"/>
                    <a:pt x="726" y="18"/>
                  </a:cubicBezTo>
                  <a:cubicBezTo>
                    <a:pt x="743" y="15"/>
                    <a:pt x="756" y="25"/>
                    <a:pt x="760" y="44"/>
                  </a:cubicBezTo>
                  <a:cubicBezTo>
                    <a:pt x="761" y="50"/>
                    <a:pt x="763" y="57"/>
                    <a:pt x="764" y="64"/>
                  </a:cubicBezTo>
                  <a:cubicBezTo>
                    <a:pt x="765" y="77"/>
                    <a:pt x="770" y="81"/>
                    <a:pt x="783" y="78"/>
                  </a:cubicBezTo>
                  <a:cubicBezTo>
                    <a:pt x="806" y="75"/>
                    <a:pt x="829" y="73"/>
                    <a:pt x="854" y="70"/>
                  </a:cubicBezTo>
                  <a:cubicBezTo>
                    <a:pt x="854" y="57"/>
                    <a:pt x="854" y="45"/>
                    <a:pt x="854" y="33"/>
                  </a:cubicBezTo>
                  <a:cubicBezTo>
                    <a:pt x="854" y="14"/>
                    <a:pt x="865" y="1"/>
                    <a:pt x="881" y="1"/>
                  </a:cubicBezTo>
                  <a:cubicBezTo>
                    <a:pt x="898" y="0"/>
                    <a:pt x="911" y="13"/>
                    <a:pt x="911" y="32"/>
                  </a:cubicBezTo>
                  <a:cubicBezTo>
                    <a:pt x="912" y="69"/>
                    <a:pt x="912" y="69"/>
                    <a:pt x="948" y="71"/>
                  </a:cubicBezTo>
                  <a:cubicBezTo>
                    <a:pt x="964" y="72"/>
                    <a:pt x="980" y="73"/>
                    <a:pt x="999" y="75"/>
                  </a:cubicBezTo>
                  <a:cubicBezTo>
                    <a:pt x="1001" y="63"/>
                    <a:pt x="1003" y="51"/>
                    <a:pt x="1005" y="39"/>
                  </a:cubicBezTo>
                  <a:cubicBezTo>
                    <a:pt x="1009" y="19"/>
                    <a:pt x="1021" y="8"/>
                    <a:pt x="1038" y="11"/>
                  </a:cubicBezTo>
                  <a:cubicBezTo>
                    <a:pt x="1056" y="14"/>
                    <a:pt x="1065" y="28"/>
                    <a:pt x="1062" y="48"/>
                  </a:cubicBezTo>
                  <a:cubicBezTo>
                    <a:pt x="1060" y="59"/>
                    <a:pt x="1058" y="71"/>
                    <a:pt x="1057" y="83"/>
                  </a:cubicBezTo>
                  <a:cubicBezTo>
                    <a:pt x="1085" y="90"/>
                    <a:pt x="1112" y="97"/>
                    <a:pt x="1141" y="104"/>
                  </a:cubicBezTo>
                  <a:cubicBezTo>
                    <a:pt x="1145" y="93"/>
                    <a:pt x="1149" y="81"/>
                    <a:pt x="1153" y="70"/>
                  </a:cubicBezTo>
                  <a:cubicBezTo>
                    <a:pt x="1160" y="51"/>
                    <a:pt x="1175" y="42"/>
                    <a:pt x="1191" y="48"/>
                  </a:cubicBezTo>
                  <a:cubicBezTo>
                    <a:pt x="1207" y="54"/>
                    <a:pt x="1214" y="69"/>
                    <a:pt x="1207" y="89"/>
                  </a:cubicBezTo>
                  <a:cubicBezTo>
                    <a:pt x="1204" y="99"/>
                    <a:pt x="1200" y="110"/>
                    <a:pt x="1196" y="122"/>
                  </a:cubicBezTo>
                  <a:cubicBezTo>
                    <a:pt x="1223" y="134"/>
                    <a:pt x="1248" y="145"/>
                    <a:pt x="1276" y="158"/>
                  </a:cubicBezTo>
                  <a:cubicBezTo>
                    <a:pt x="1282" y="147"/>
                    <a:pt x="1288" y="137"/>
                    <a:pt x="1294" y="126"/>
                  </a:cubicBezTo>
                  <a:cubicBezTo>
                    <a:pt x="1304" y="109"/>
                    <a:pt x="1320" y="103"/>
                    <a:pt x="1335" y="111"/>
                  </a:cubicBezTo>
                  <a:cubicBezTo>
                    <a:pt x="1350" y="120"/>
                    <a:pt x="1353" y="136"/>
                    <a:pt x="1343" y="154"/>
                  </a:cubicBezTo>
                  <a:cubicBezTo>
                    <a:pt x="1339" y="163"/>
                    <a:pt x="1333" y="172"/>
                    <a:pt x="1328" y="182"/>
                  </a:cubicBezTo>
                  <a:cubicBezTo>
                    <a:pt x="1328" y="183"/>
                    <a:pt x="1328" y="184"/>
                    <a:pt x="1328" y="183"/>
                  </a:cubicBezTo>
                  <a:cubicBezTo>
                    <a:pt x="1352" y="199"/>
                    <a:pt x="1376" y="214"/>
                    <a:pt x="1401" y="231"/>
                  </a:cubicBezTo>
                  <a:cubicBezTo>
                    <a:pt x="1407" y="224"/>
                    <a:pt x="1415" y="214"/>
                    <a:pt x="1423" y="205"/>
                  </a:cubicBezTo>
                  <a:cubicBezTo>
                    <a:pt x="1436" y="190"/>
                    <a:pt x="1451" y="187"/>
                    <a:pt x="1465" y="198"/>
                  </a:cubicBezTo>
                  <a:cubicBezTo>
                    <a:pt x="1478" y="209"/>
                    <a:pt x="1479" y="224"/>
                    <a:pt x="1468" y="240"/>
                  </a:cubicBezTo>
                  <a:cubicBezTo>
                    <a:pt x="1461" y="249"/>
                    <a:pt x="1453" y="258"/>
                    <a:pt x="1446" y="268"/>
                  </a:cubicBezTo>
                  <a:cubicBezTo>
                    <a:pt x="1446" y="268"/>
                    <a:pt x="1446" y="269"/>
                    <a:pt x="1445" y="271"/>
                  </a:cubicBezTo>
                  <a:cubicBezTo>
                    <a:pt x="1465" y="290"/>
                    <a:pt x="1486" y="309"/>
                    <a:pt x="1507" y="329"/>
                  </a:cubicBezTo>
                  <a:cubicBezTo>
                    <a:pt x="1517" y="321"/>
                    <a:pt x="1527" y="312"/>
                    <a:pt x="1537" y="304"/>
                  </a:cubicBezTo>
                  <a:cubicBezTo>
                    <a:pt x="1551" y="293"/>
                    <a:pt x="1567" y="294"/>
                    <a:pt x="1578" y="306"/>
                  </a:cubicBezTo>
                  <a:cubicBezTo>
                    <a:pt x="1589" y="318"/>
                    <a:pt x="1588" y="334"/>
                    <a:pt x="1575" y="347"/>
                  </a:cubicBezTo>
                  <a:cubicBezTo>
                    <a:pt x="1570" y="351"/>
                    <a:pt x="1565" y="355"/>
                    <a:pt x="1560" y="360"/>
                  </a:cubicBezTo>
                  <a:cubicBezTo>
                    <a:pt x="1556" y="364"/>
                    <a:pt x="1551" y="368"/>
                    <a:pt x="1545" y="373"/>
                  </a:cubicBezTo>
                  <a:cubicBezTo>
                    <a:pt x="1563" y="396"/>
                    <a:pt x="1579" y="419"/>
                    <a:pt x="1597" y="443"/>
                  </a:cubicBezTo>
                  <a:cubicBezTo>
                    <a:pt x="1608" y="436"/>
                    <a:pt x="1618" y="430"/>
                    <a:pt x="1629" y="424"/>
                  </a:cubicBezTo>
                  <a:cubicBezTo>
                    <a:pt x="1646" y="415"/>
                    <a:pt x="1662" y="418"/>
                    <a:pt x="1671" y="432"/>
                  </a:cubicBezTo>
                  <a:cubicBezTo>
                    <a:pt x="1679" y="446"/>
                    <a:pt x="1674" y="462"/>
                    <a:pt x="1659" y="473"/>
                  </a:cubicBezTo>
                  <a:cubicBezTo>
                    <a:pt x="1648" y="480"/>
                    <a:pt x="1633" y="486"/>
                    <a:pt x="1630" y="495"/>
                  </a:cubicBezTo>
                  <a:cubicBezTo>
                    <a:pt x="1628" y="504"/>
                    <a:pt x="1639" y="517"/>
                    <a:pt x="1645" y="527"/>
                  </a:cubicBezTo>
                  <a:cubicBezTo>
                    <a:pt x="1651" y="541"/>
                    <a:pt x="1658" y="555"/>
                    <a:pt x="1665" y="570"/>
                  </a:cubicBezTo>
                  <a:close/>
                </a:path>
              </a:pathLst>
            </a:custGeom>
            <a:grpFill/>
            <a:ln w="7938" cap="flat">
              <a:solidFill>
                <a:srgbClr val="878A8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6">
              <a:extLst>
                <a:ext uri="{FF2B5EF4-FFF2-40B4-BE49-F238E27FC236}">
                  <a16:creationId xmlns:a16="http://schemas.microsoft.com/office/drawing/2014/main" id="{1FF00A73-1377-47D4-BBA3-066C09D319B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0006" y="5813337"/>
              <a:ext cx="172816" cy="386136"/>
            </a:xfrm>
            <a:custGeom>
              <a:avLst/>
              <a:gdLst>
                <a:gd name="T0" fmla="*/ 156 w 259"/>
                <a:gd name="T1" fmla="*/ 0 h 577"/>
                <a:gd name="T2" fmla="*/ 0 w 259"/>
                <a:gd name="T3" fmla="*/ 549 h 577"/>
                <a:gd name="T4" fmla="*/ 105 w 259"/>
                <a:gd name="T5" fmla="*/ 577 h 577"/>
                <a:gd name="T6" fmla="*/ 259 w 259"/>
                <a:gd name="T7" fmla="*/ 33 h 577"/>
                <a:gd name="T8" fmla="*/ 156 w 259"/>
                <a:gd name="T9" fmla="*/ 0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577">
                  <a:moveTo>
                    <a:pt x="156" y="0"/>
                  </a:moveTo>
                  <a:cubicBezTo>
                    <a:pt x="0" y="549"/>
                    <a:pt x="0" y="549"/>
                    <a:pt x="0" y="549"/>
                  </a:cubicBezTo>
                  <a:cubicBezTo>
                    <a:pt x="34" y="561"/>
                    <a:pt x="69" y="570"/>
                    <a:pt x="105" y="577"/>
                  </a:cubicBezTo>
                  <a:cubicBezTo>
                    <a:pt x="259" y="33"/>
                    <a:pt x="259" y="33"/>
                    <a:pt x="259" y="33"/>
                  </a:cubicBezTo>
                  <a:lnTo>
                    <a:pt x="156" y="0"/>
                  </a:lnTo>
                  <a:close/>
                </a:path>
              </a:pathLst>
            </a:custGeom>
            <a:grpFill/>
            <a:ln w="7938" cap="flat">
              <a:solidFill>
                <a:srgbClr val="00A5B8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7">
              <a:extLst>
                <a:ext uri="{FF2B5EF4-FFF2-40B4-BE49-F238E27FC236}">
                  <a16:creationId xmlns:a16="http://schemas.microsoft.com/office/drawing/2014/main" id="{D5CDC7E3-90C6-4D56-BE4D-DE876A1AD3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4061" y="5209380"/>
              <a:ext cx="1000892" cy="999992"/>
            </a:xfrm>
            <a:custGeom>
              <a:avLst/>
              <a:gdLst>
                <a:gd name="T0" fmla="*/ 1403 w 1499"/>
                <a:gd name="T1" fmla="*/ 1113 h 1495"/>
                <a:gd name="T2" fmla="*/ 1499 w 1499"/>
                <a:gd name="T3" fmla="*/ 747 h 1495"/>
                <a:gd name="T4" fmla="*/ 1381 w 1499"/>
                <a:gd name="T5" fmla="*/ 346 h 1495"/>
                <a:gd name="T6" fmla="*/ 928 w 1499"/>
                <a:gd name="T7" fmla="*/ 653 h 1495"/>
                <a:gd name="T8" fmla="*/ 868 w 1499"/>
                <a:gd name="T9" fmla="*/ 564 h 1495"/>
                <a:gd name="T10" fmla="*/ 1317 w 1499"/>
                <a:gd name="T11" fmla="*/ 259 h 1495"/>
                <a:gd name="T12" fmla="*/ 749 w 1499"/>
                <a:gd name="T13" fmla="*/ 0 h 1495"/>
                <a:gd name="T14" fmla="*/ 556 w 1499"/>
                <a:gd name="T15" fmla="*/ 25 h 1495"/>
                <a:gd name="T16" fmla="*/ 757 w 1499"/>
                <a:gd name="T17" fmla="*/ 595 h 1495"/>
                <a:gd name="T18" fmla="*/ 655 w 1499"/>
                <a:gd name="T19" fmla="*/ 631 h 1495"/>
                <a:gd name="T20" fmla="*/ 454 w 1499"/>
                <a:gd name="T21" fmla="*/ 60 h 1495"/>
                <a:gd name="T22" fmla="*/ 0 w 1499"/>
                <a:gd name="T23" fmla="*/ 705 h 1495"/>
                <a:gd name="T24" fmla="*/ 546 w 1499"/>
                <a:gd name="T25" fmla="*/ 707 h 1495"/>
                <a:gd name="T26" fmla="*/ 546 w 1499"/>
                <a:gd name="T27" fmla="*/ 815 h 1495"/>
                <a:gd name="T28" fmla="*/ 1 w 1499"/>
                <a:gd name="T29" fmla="*/ 813 h 1495"/>
                <a:gd name="T30" fmla="*/ 497 w 1499"/>
                <a:gd name="T31" fmla="*/ 1452 h 1495"/>
                <a:gd name="T32" fmla="*/ 653 w 1499"/>
                <a:gd name="T33" fmla="*/ 903 h 1495"/>
                <a:gd name="T34" fmla="*/ 756 w 1499"/>
                <a:gd name="T35" fmla="*/ 936 h 1495"/>
                <a:gd name="T36" fmla="*/ 602 w 1499"/>
                <a:gd name="T37" fmla="*/ 1480 h 1495"/>
                <a:gd name="T38" fmla="*/ 749 w 1499"/>
                <a:gd name="T39" fmla="*/ 1495 h 1495"/>
                <a:gd name="T40" fmla="*/ 1343 w 1499"/>
                <a:gd name="T41" fmla="*/ 1203 h 1495"/>
                <a:gd name="T42" fmla="*/ 842 w 1499"/>
                <a:gd name="T43" fmla="*/ 873 h 1495"/>
                <a:gd name="T44" fmla="*/ 902 w 1499"/>
                <a:gd name="T45" fmla="*/ 783 h 1495"/>
                <a:gd name="T46" fmla="*/ 1403 w 1499"/>
                <a:gd name="T47" fmla="*/ 1113 h 1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99" h="1495">
                  <a:moveTo>
                    <a:pt x="1403" y="1113"/>
                  </a:moveTo>
                  <a:cubicBezTo>
                    <a:pt x="1464" y="1005"/>
                    <a:pt x="1499" y="880"/>
                    <a:pt x="1499" y="747"/>
                  </a:cubicBezTo>
                  <a:cubicBezTo>
                    <a:pt x="1499" y="599"/>
                    <a:pt x="1456" y="462"/>
                    <a:pt x="1381" y="346"/>
                  </a:cubicBezTo>
                  <a:cubicBezTo>
                    <a:pt x="928" y="653"/>
                    <a:pt x="928" y="653"/>
                    <a:pt x="928" y="653"/>
                  </a:cubicBezTo>
                  <a:cubicBezTo>
                    <a:pt x="868" y="564"/>
                    <a:pt x="868" y="564"/>
                    <a:pt x="868" y="564"/>
                  </a:cubicBezTo>
                  <a:cubicBezTo>
                    <a:pt x="1317" y="259"/>
                    <a:pt x="1317" y="259"/>
                    <a:pt x="1317" y="259"/>
                  </a:cubicBezTo>
                  <a:cubicBezTo>
                    <a:pt x="1179" y="100"/>
                    <a:pt x="976" y="0"/>
                    <a:pt x="749" y="0"/>
                  </a:cubicBezTo>
                  <a:cubicBezTo>
                    <a:pt x="682" y="0"/>
                    <a:pt x="618" y="8"/>
                    <a:pt x="556" y="25"/>
                  </a:cubicBezTo>
                  <a:cubicBezTo>
                    <a:pt x="757" y="595"/>
                    <a:pt x="757" y="595"/>
                    <a:pt x="757" y="595"/>
                  </a:cubicBezTo>
                  <a:cubicBezTo>
                    <a:pt x="655" y="631"/>
                    <a:pt x="655" y="631"/>
                    <a:pt x="655" y="631"/>
                  </a:cubicBezTo>
                  <a:cubicBezTo>
                    <a:pt x="454" y="60"/>
                    <a:pt x="454" y="60"/>
                    <a:pt x="454" y="60"/>
                  </a:cubicBezTo>
                  <a:cubicBezTo>
                    <a:pt x="198" y="168"/>
                    <a:pt x="16" y="415"/>
                    <a:pt x="0" y="705"/>
                  </a:cubicBezTo>
                  <a:cubicBezTo>
                    <a:pt x="546" y="707"/>
                    <a:pt x="546" y="707"/>
                    <a:pt x="546" y="707"/>
                  </a:cubicBezTo>
                  <a:cubicBezTo>
                    <a:pt x="546" y="815"/>
                    <a:pt x="546" y="815"/>
                    <a:pt x="546" y="815"/>
                  </a:cubicBezTo>
                  <a:cubicBezTo>
                    <a:pt x="1" y="813"/>
                    <a:pt x="1" y="813"/>
                    <a:pt x="1" y="813"/>
                  </a:cubicBezTo>
                  <a:cubicBezTo>
                    <a:pt x="27" y="1109"/>
                    <a:pt x="227" y="1356"/>
                    <a:pt x="497" y="1452"/>
                  </a:cubicBezTo>
                  <a:cubicBezTo>
                    <a:pt x="653" y="903"/>
                    <a:pt x="653" y="903"/>
                    <a:pt x="653" y="903"/>
                  </a:cubicBezTo>
                  <a:cubicBezTo>
                    <a:pt x="756" y="936"/>
                    <a:pt x="756" y="936"/>
                    <a:pt x="756" y="936"/>
                  </a:cubicBezTo>
                  <a:cubicBezTo>
                    <a:pt x="602" y="1480"/>
                    <a:pt x="602" y="1480"/>
                    <a:pt x="602" y="1480"/>
                  </a:cubicBezTo>
                  <a:cubicBezTo>
                    <a:pt x="650" y="1490"/>
                    <a:pt x="698" y="1495"/>
                    <a:pt x="749" y="1495"/>
                  </a:cubicBezTo>
                  <a:cubicBezTo>
                    <a:pt x="990" y="1495"/>
                    <a:pt x="1206" y="1380"/>
                    <a:pt x="1343" y="1203"/>
                  </a:cubicBezTo>
                  <a:cubicBezTo>
                    <a:pt x="842" y="873"/>
                    <a:pt x="842" y="873"/>
                    <a:pt x="842" y="873"/>
                  </a:cubicBezTo>
                  <a:cubicBezTo>
                    <a:pt x="902" y="783"/>
                    <a:pt x="902" y="783"/>
                    <a:pt x="902" y="783"/>
                  </a:cubicBezTo>
                  <a:lnTo>
                    <a:pt x="1403" y="1113"/>
                  </a:lnTo>
                  <a:close/>
                </a:path>
              </a:pathLst>
            </a:custGeom>
            <a:grpFill/>
            <a:ln w="7938" cap="flat">
              <a:solidFill>
                <a:srgbClr val="00A5B8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Oval 11">
              <a:extLst>
                <a:ext uri="{FF2B5EF4-FFF2-40B4-BE49-F238E27FC236}">
                  <a16:creationId xmlns:a16="http://schemas.microsoft.com/office/drawing/2014/main" id="{93BBB8B4-93DA-4FED-8846-BF7C44DA1DB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59130" y="4881751"/>
              <a:ext cx="66606" cy="66606"/>
            </a:xfrm>
            <a:prstGeom prst="ellipse">
              <a:avLst/>
            </a:prstGeom>
            <a:grpFill/>
            <a:ln w="7938" cap="flat">
              <a:solidFill>
                <a:srgbClr val="00AAE7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Oval 12">
              <a:extLst>
                <a:ext uri="{FF2B5EF4-FFF2-40B4-BE49-F238E27FC236}">
                  <a16:creationId xmlns:a16="http://schemas.microsoft.com/office/drawing/2014/main" id="{F8345A10-920D-4F3D-8100-B47FB68502F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24118" y="4982560"/>
              <a:ext cx="65706" cy="65707"/>
            </a:xfrm>
            <a:prstGeom prst="ellipse">
              <a:avLst/>
            </a:prstGeom>
            <a:grpFill/>
            <a:ln w="7938" cap="flat">
              <a:solidFill>
                <a:srgbClr val="00AAE7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3">
              <a:extLst>
                <a:ext uri="{FF2B5EF4-FFF2-40B4-BE49-F238E27FC236}">
                  <a16:creationId xmlns:a16="http://schemas.microsoft.com/office/drawing/2014/main" id="{7BCD7BE8-E4F7-4837-BB28-1946DBC674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9519" y="4602725"/>
              <a:ext cx="308729" cy="487845"/>
            </a:xfrm>
            <a:custGeom>
              <a:avLst/>
              <a:gdLst>
                <a:gd name="T0" fmla="*/ 461 w 461"/>
                <a:gd name="T1" fmla="*/ 706 h 728"/>
                <a:gd name="T2" fmla="*/ 426 w 461"/>
                <a:gd name="T3" fmla="*/ 717 h 728"/>
                <a:gd name="T4" fmla="*/ 335 w 461"/>
                <a:gd name="T5" fmla="*/ 668 h 728"/>
                <a:gd name="T6" fmla="*/ 272 w 461"/>
                <a:gd name="T7" fmla="*/ 589 h 728"/>
                <a:gd name="T8" fmla="*/ 159 w 461"/>
                <a:gd name="T9" fmla="*/ 552 h 728"/>
                <a:gd name="T10" fmla="*/ 124 w 461"/>
                <a:gd name="T11" fmla="*/ 408 h 728"/>
                <a:gd name="T12" fmla="*/ 80 w 461"/>
                <a:gd name="T13" fmla="*/ 312 h 728"/>
                <a:gd name="T14" fmla="*/ 52 w 461"/>
                <a:gd name="T15" fmla="*/ 180 h 728"/>
                <a:gd name="T16" fmla="*/ 113 w 461"/>
                <a:gd name="T17" fmla="*/ 74 h 728"/>
                <a:gd name="T18" fmla="*/ 132 w 461"/>
                <a:gd name="T19" fmla="*/ 0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1" h="728">
                  <a:moveTo>
                    <a:pt x="461" y="706"/>
                  </a:moveTo>
                  <a:cubicBezTo>
                    <a:pt x="426" y="717"/>
                    <a:pt x="426" y="717"/>
                    <a:pt x="426" y="717"/>
                  </a:cubicBezTo>
                  <a:cubicBezTo>
                    <a:pt x="389" y="728"/>
                    <a:pt x="358" y="708"/>
                    <a:pt x="335" y="668"/>
                  </a:cubicBezTo>
                  <a:cubicBezTo>
                    <a:pt x="312" y="628"/>
                    <a:pt x="290" y="600"/>
                    <a:pt x="272" y="589"/>
                  </a:cubicBezTo>
                  <a:cubicBezTo>
                    <a:pt x="253" y="577"/>
                    <a:pt x="219" y="571"/>
                    <a:pt x="159" y="552"/>
                  </a:cubicBezTo>
                  <a:cubicBezTo>
                    <a:pt x="100" y="533"/>
                    <a:pt x="119" y="471"/>
                    <a:pt x="124" y="408"/>
                  </a:cubicBezTo>
                  <a:cubicBezTo>
                    <a:pt x="128" y="346"/>
                    <a:pt x="80" y="312"/>
                    <a:pt x="80" y="312"/>
                  </a:cubicBezTo>
                  <a:cubicBezTo>
                    <a:pt x="80" y="312"/>
                    <a:pt x="0" y="234"/>
                    <a:pt x="52" y="180"/>
                  </a:cubicBezTo>
                  <a:cubicBezTo>
                    <a:pt x="104" y="126"/>
                    <a:pt x="113" y="74"/>
                    <a:pt x="113" y="74"/>
                  </a:cubicBezTo>
                  <a:cubicBezTo>
                    <a:pt x="113" y="74"/>
                    <a:pt x="85" y="28"/>
                    <a:pt x="132" y="0"/>
                  </a:cubicBezTo>
                </a:path>
              </a:pathLst>
            </a:custGeom>
            <a:grpFill/>
            <a:ln w="7938" cap="flat">
              <a:solidFill>
                <a:srgbClr val="2CB34A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4">
              <a:extLst>
                <a:ext uri="{FF2B5EF4-FFF2-40B4-BE49-F238E27FC236}">
                  <a16:creationId xmlns:a16="http://schemas.microsoft.com/office/drawing/2014/main" id="{6F11932F-5F47-4775-BB42-D5A6DB41FB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9965" y="4494707"/>
              <a:ext cx="864080" cy="1455444"/>
            </a:xfrm>
            <a:custGeom>
              <a:avLst/>
              <a:gdLst>
                <a:gd name="T0" fmla="*/ 1292 w 1292"/>
                <a:gd name="T1" fmla="*/ 241 h 2105"/>
                <a:gd name="T2" fmla="*/ 1183 w 1292"/>
                <a:gd name="T3" fmla="*/ 0 h 2105"/>
                <a:gd name="T4" fmla="*/ 0 w 1292"/>
                <a:gd name="T5" fmla="*/ 4 h 2105"/>
                <a:gd name="T6" fmla="*/ 92 w 1292"/>
                <a:gd name="T7" fmla="*/ 140 h 2105"/>
                <a:gd name="T8" fmla="*/ 477 w 1292"/>
                <a:gd name="T9" fmla="*/ 996 h 2105"/>
                <a:gd name="T10" fmla="*/ 447 w 1292"/>
                <a:gd name="T11" fmla="*/ 1241 h 2105"/>
                <a:gd name="T12" fmla="*/ 368 w 1292"/>
                <a:gd name="T13" fmla="*/ 1450 h 2105"/>
                <a:gd name="T14" fmla="*/ 316 w 1292"/>
                <a:gd name="T15" fmla="*/ 1547 h 2105"/>
                <a:gd name="T16" fmla="*/ 275 w 1292"/>
                <a:gd name="T17" fmla="*/ 1642 h 2105"/>
                <a:gd name="T18" fmla="*/ 263 w 1292"/>
                <a:gd name="T19" fmla="*/ 1747 h 2105"/>
                <a:gd name="T20" fmla="*/ 620 w 1292"/>
                <a:gd name="T21" fmla="*/ 2105 h 2105"/>
                <a:gd name="T22" fmla="*/ 839 w 1292"/>
                <a:gd name="T23" fmla="*/ 2030 h 2105"/>
                <a:gd name="T24" fmla="*/ 965 w 1292"/>
                <a:gd name="T25" fmla="*/ 1841 h 2105"/>
                <a:gd name="T26" fmla="*/ 982 w 1292"/>
                <a:gd name="T27" fmla="*/ 1729 h 2105"/>
                <a:gd name="T28" fmla="*/ 988 w 1292"/>
                <a:gd name="T29" fmla="*/ 1700 h 2105"/>
                <a:gd name="T30" fmla="*/ 1006 w 1292"/>
                <a:gd name="T31" fmla="*/ 1611 h 2105"/>
                <a:gd name="T32" fmla="*/ 1032 w 1292"/>
                <a:gd name="T33" fmla="*/ 1486 h 2105"/>
                <a:gd name="T34" fmla="*/ 1064 w 1292"/>
                <a:gd name="T35" fmla="*/ 1336 h 2105"/>
                <a:gd name="T36" fmla="*/ 1099 w 1292"/>
                <a:gd name="T37" fmla="*/ 1168 h 2105"/>
                <a:gd name="T38" fmla="*/ 1135 w 1292"/>
                <a:gd name="T39" fmla="*/ 992 h 2105"/>
                <a:gd name="T40" fmla="*/ 1172 w 1292"/>
                <a:gd name="T41" fmla="*/ 816 h 2105"/>
                <a:gd name="T42" fmla="*/ 1207 w 1292"/>
                <a:gd name="T43" fmla="*/ 648 h 2105"/>
                <a:gd name="T44" fmla="*/ 1238 w 1292"/>
                <a:gd name="T45" fmla="*/ 499 h 2105"/>
                <a:gd name="T46" fmla="*/ 1264 w 1292"/>
                <a:gd name="T47" fmla="*/ 376 h 2105"/>
                <a:gd name="T48" fmla="*/ 1282 w 1292"/>
                <a:gd name="T49" fmla="*/ 288 h 2105"/>
                <a:gd name="T50" fmla="*/ 1291 w 1292"/>
                <a:gd name="T51" fmla="*/ 244 h 2105"/>
                <a:gd name="T52" fmla="*/ 1292 w 1292"/>
                <a:gd name="T53" fmla="*/ 241 h 2105"/>
                <a:gd name="connsiteX0" fmla="*/ 9156 w 10000"/>
                <a:gd name="connsiteY0" fmla="*/ 0 h 10000"/>
                <a:gd name="connsiteX1" fmla="*/ 0 w 10000"/>
                <a:gd name="connsiteY1" fmla="*/ 19 h 10000"/>
                <a:gd name="connsiteX2" fmla="*/ 712 w 10000"/>
                <a:gd name="connsiteY2" fmla="*/ 665 h 10000"/>
                <a:gd name="connsiteX3" fmla="*/ 3692 w 10000"/>
                <a:gd name="connsiteY3" fmla="*/ 4732 h 10000"/>
                <a:gd name="connsiteX4" fmla="*/ 3460 w 10000"/>
                <a:gd name="connsiteY4" fmla="*/ 5895 h 10000"/>
                <a:gd name="connsiteX5" fmla="*/ 2848 w 10000"/>
                <a:gd name="connsiteY5" fmla="*/ 6888 h 10000"/>
                <a:gd name="connsiteX6" fmla="*/ 2446 w 10000"/>
                <a:gd name="connsiteY6" fmla="*/ 7349 h 10000"/>
                <a:gd name="connsiteX7" fmla="*/ 2128 w 10000"/>
                <a:gd name="connsiteY7" fmla="*/ 7800 h 10000"/>
                <a:gd name="connsiteX8" fmla="*/ 2036 w 10000"/>
                <a:gd name="connsiteY8" fmla="*/ 8299 h 10000"/>
                <a:gd name="connsiteX9" fmla="*/ 4799 w 10000"/>
                <a:gd name="connsiteY9" fmla="*/ 10000 h 10000"/>
                <a:gd name="connsiteX10" fmla="*/ 6494 w 10000"/>
                <a:gd name="connsiteY10" fmla="*/ 9644 h 10000"/>
                <a:gd name="connsiteX11" fmla="*/ 7469 w 10000"/>
                <a:gd name="connsiteY11" fmla="*/ 8746 h 10000"/>
                <a:gd name="connsiteX12" fmla="*/ 7601 w 10000"/>
                <a:gd name="connsiteY12" fmla="*/ 8214 h 10000"/>
                <a:gd name="connsiteX13" fmla="*/ 7647 w 10000"/>
                <a:gd name="connsiteY13" fmla="*/ 8076 h 10000"/>
                <a:gd name="connsiteX14" fmla="*/ 7786 w 10000"/>
                <a:gd name="connsiteY14" fmla="*/ 7653 h 10000"/>
                <a:gd name="connsiteX15" fmla="*/ 7988 w 10000"/>
                <a:gd name="connsiteY15" fmla="*/ 7059 h 10000"/>
                <a:gd name="connsiteX16" fmla="*/ 8235 w 10000"/>
                <a:gd name="connsiteY16" fmla="*/ 6347 h 10000"/>
                <a:gd name="connsiteX17" fmla="*/ 8506 w 10000"/>
                <a:gd name="connsiteY17" fmla="*/ 5549 h 10000"/>
                <a:gd name="connsiteX18" fmla="*/ 8785 w 10000"/>
                <a:gd name="connsiteY18" fmla="*/ 4713 h 10000"/>
                <a:gd name="connsiteX19" fmla="*/ 9071 w 10000"/>
                <a:gd name="connsiteY19" fmla="*/ 3876 h 10000"/>
                <a:gd name="connsiteX20" fmla="*/ 9342 w 10000"/>
                <a:gd name="connsiteY20" fmla="*/ 3078 h 10000"/>
                <a:gd name="connsiteX21" fmla="*/ 9582 w 10000"/>
                <a:gd name="connsiteY21" fmla="*/ 2371 h 10000"/>
                <a:gd name="connsiteX22" fmla="*/ 9783 w 10000"/>
                <a:gd name="connsiteY22" fmla="*/ 1786 h 10000"/>
                <a:gd name="connsiteX23" fmla="*/ 9923 w 10000"/>
                <a:gd name="connsiteY23" fmla="*/ 1368 h 10000"/>
                <a:gd name="connsiteX24" fmla="*/ 9992 w 10000"/>
                <a:gd name="connsiteY24" fmla="*/ 1159 h 10000"/>
                <a:gd name="connsiteX25" fmla="*/ 10000 w 10000"/>
                <a:gd name="connsiteY25" fmla="*/ 1145 h 10000"/>
                <a:gd name="connsiteX26" fmla="*/ 9756 w 10000"/>
                <a:gd name="connsiteY26" fmla="*/ 368 h 10000"/>
                <a:gd name="connsiteX0" fmla="*/ 0 w 10000"/>
                <a:gd name="connsiteY0" fmla="*/ 0 h 9981"/>
                <a:gd name="connsiteX1" fmla="*/ 712 w 10000"/>
                <a:gd name="connsiteY1" fmla="*/ 646 h 9981"/>
                <a:gd name="connsiteX2" fmla="*/ 3692 w 10000"/>
                <a:gd name="connsiteY2" fmla="*/ 4713 h 9981"/>
                <a:gd name="connsiteX3" fmla="*/ 3460 w 10000"/>
                <a:gd name="connsiteY3" fmla="*/ 5876 h 9981"/>
                <a:gd name="connsiteX4" fmla="*/ 2848 w 10000"/>
                <a:gd name="connsiteY4" fmla="*/ 6869 h 9981"/>
                <a:gd name="connsiteX5" fmla="*/ 2446 w 10000"/>
                <a:gd name="connsiteY5" fmla="*/ 7330 h 9981"/>
                <a:gd name="connsiteX6" fmla="*/ 2128 w 10000"/>
                <a:gd name="connsiteY6" fmla="*/ 7781 h 9981"/>
                <a:gd name="connsiteX7" fmla="*/ 2036 w 10000"/>
                <a:gd name="connsiteY7" fmla="*/ 8280 h 9981"/>
                <a:gd name="connsiteX8" fmla="*/ 4799 w 10000"/>
                <a:gd name="connsiteY8" fmla="*/ 9981 h 9981"/>
                <a:gd name="connsiteX9" fmla="*/ 6494 w 10000"/>
                <a:gd name="connsiteY9" fmla="*/ 9625 h 9981"/>
                <a:gd name="connsiteX10" fmla="*/ 7469 w 10000"/>
                <a:gd name="connsiteY10" fmla="*/ 8727 h 9981"/>
                <a:gd name="connsiteX11" fmla="*/ 7601 w 10000"/>
                <a:gd name="connsiteY11" fmla="*/ 8195 h 9981"/>
                <a:gd name="connsiteX12" fmla="*/ 7647 w 10000"/>
                <a:gd name="connsiteY12" fmla="*/ 8057 h 9981"/>
                <a:gd name="connsiteX13" fmla="*/ 7786 w 10000"/>
                <a:gd name="connsiteY13" fmla="*/ 7634 h 9981"/>
                <a:gd name="connsiteX14" fmla="*/ 7988 w 10000"/>
                <a:gd name="connsiteY14" fmla="*/ 7040 h 9981"/>
                <a:gd name="connsiteX15" fmla="*/ 8235 w 10000"/>
                <a:gd name="connsiteY15" fmla="*/ 6328 h 9981"/>
                <a:gd name="connsiteX16" fmla="*/ 8506 w 10000"/>
                <a:gd name="connsiteY16" fmla="*/ 5530 h 9981"/>
                <a:gd name="connsiteX17" fmla="*/ 8785 w 10000"/>
                <a:gd name="connsiteY17" fmla="*/ 4694 h 9981"/>
                <a:gd name="connsiteX18" fmla="*/ 9071 w 10000"/>
                <a:gd name="connsiteY18" fmla="*/ 3857 h 9981"/>
                <a:gd name="connsiteX19" fmla="*/ 9342 w 10000"/>
                <a:gd name="connsiteY19" fmla="*/ 3059 h 9981"/>
                <a:gd name="connsiteX20" fmla="*/ 9582 w 10000"/>
                <a:gd name="connsiteY20" fmla="*/ 2352 h 9981"/>
                <a:gd name="connsiteX21" fmla="*/ 9783 w 10000"/>
                <a:gd name="connsiteY21" fmla="*/ 1767 h 9981"/>
                <a:gd name="connsiteX22" fmla="*/ 9923 w 10000"/>
                <a:gd name="connsiteY22" fmla="*/ 1349 h 9981"/>
                <a:gd name="connsiteX23" fmla="*/ 9992 w 10000"/>
                <a:gd name="connsiteY23" fmla="*/ 1140 h 9981"/>
                <a:gd name="connsiteX24" fmla="*/ 10000 w 10000"/>
                <a:gd name="connsiteY24" fmla="*/ 1126 h 9981"/>
                <a:gd name="connsiteX25" fmla="*/ 9756 w 10000"/>
                <a:gd name="connsiteY25" fmla="*/ 349 h 9981"/>
                <a:gd name="connsiteX0" fmla="*/ 0 w 10000"/>
                <a:gd name="connsiteY0" fmla="*/ 352 h 10352"/>
                <a:gd name="connsiteX1" fmla="*/ 712 w 10000"/>
                <a:gd name="connsiteY1" fmla="*/ 999 h 10352"/>
                <a:gd name="connsiteX2" fmla="*/ 3692 w 10000"/>
                <a:gd name="connsiteY2" fmla="*/ 5074 h 10352"/>
                <a:gd name="connsiteX3" fmla="*/ 3460 w 10000"/>
                <a:gd name="connsiteY3" fmla="*/ 6239 h 10352"/>
                <a:gd name="connsiteX4" fmla="*/ 2848 w 10000"/>
                <a:gd name="connsiteY4" fmla="*/ 7234 h 10352"/>
                <a:gd name="connsiteX5" fmla="*/ 2446 w 10000"/>
                <a:gd name="connsiteY5" fmla="*/ 7696 h 10352"/>
                <a:gd name="connsiteX6" fmla="*/ 2128 w 10000"/>
                <a:gd name="connsiteY6" fmla="*/ 8148 h 10352"/>
                <a:gd name="connsiteX7" fmla="*/ 2036 w 10000"/>
                <a:gd name="connsiteY7" fmla="*/ 8648 h 10352"/>
                <a:gd name="connsiteX8" fmla="*/ 4799 w 10000"/>
                <a:gd name="connsiteY8" fmla="*/ 10352 h 10352"/>
                <a:gd name="connsiteX9" fmla="*/ 6494 w 10000"/>
                <a:gd name="connsiteY9" fmla="*/ 9995 h 10352"/>
                <a:gd name="connsiteX10" fmla="*/ 7469 w 10000"/>
                <a:gd name="connsiteY10" fmla="*/ 9096 h 10352"/>
                <a:gd name="connsiteX11" fmla="*/ 7601 w 10000"/>
                <a:gd name="connsiteY11" fmla="*/ 8563 h 10352"/>
                <a:gd name="connsiteX12" fmla="*/ 7647 w 10000"/>
                <a:gd name="connsiteY12" fmla="*/ 8424 h 10352"/>
                <a:gd name="connsiteX13" fmla="*/ 7786 w 10000"/>
                <a:gd name="connsiteY13" fmla="*/ 8001 h 10352"/>
                <a:gd name="connsiteX14" fmla="*/ 7988 w 10000"/>
                <a:gd name="connsiteY14" fmla="*/ 7405 h 10352"/>
                <a:gd name="connsiteX15" fmla="*/ 8235 w 10000"/>
                <a:gd name="connsiteY15" fmla="*/ 6692 h 10352"/>
                <a:gd name="connsiteX16" fmla="*/ 8506 w 10000"/>
                <a:gd name="connsiteY16" fmla="*/ 5893 h 10352"/>
                <a:gd name="connsiteX17" fmla="*/ 8785 w 10000"/>
                <a:gd name="connsiteY17" fmla="*/ 5055 h 10352"/>
                <a:gd name="connsiteX18" fmla="*/ 9071 w 10000"/>
                <a:gd name="connsiteY18" fmla="*/ 4216 h 10352"/>
                <a:gd name="connsiteX19" fmla="*/ 9342 w 10000"/>
                <a:gd name="connsiteY19" fmla="*/ 3417 h 10352"/>
                <a:gd name="connsiteX20" fmla="*/ 9582 w 10000"/>
                <a:gd name="connsiteY20" fmla="*/ 2708 h 10352"/>
                <a:gd name="connsiteX21" fmla="*/ 9783 w 10000"/>
                <a:gd name="connsiteY21" fmla="*/ 2122 h 10352"/>
                <a:gd name="connsiteX22" fmla="*/ 9923 w 10000"/>
                <a:gd name="connsiteY22" fmla="*/ 1704 h 10352"/>
                <a:gd name="connsiteX23" fmla="*/ 9992 w 10000"/>
                <a:gd name="connsiteY23" fmla="*/ 1494 h 10352"/>
                <a:gd name="connsiteX24" fmla="*/ 10000 w 10000"/>
                <a:gd name="connsiteY24" fmla="*/ 1480 h 10352"/>
                <a:gd name="connsiteX25" fmla="*/ 9149 w 10000"/>
                <a:gd name="connsiteY25" fmla="*/ 0 h 1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0000" h="10352">
                  <a:moveTo>
                    <a:pt x="0" y="352"/>
                  </a:moveTo>
                  <a:lnTo>
                    <a:pt x="712" y="999"/>
                  </a:lnTo>
                  <a:cubicBezTo>
                    <a:pt x="712" y="999"/>
                    <a:pt x="3483" y="4327"/>
                    <a:pt x="3692" y="5074"/>
                  </a:cubicBezTo>
                  <a:cubicBezTo>
                    <a:pt x="3800" y="5459"/>
                    <a:pt x="3646" y="5868"/>
                    <a:pt x="3460" y="6239"/>
                  </a:cubicBezTo>
                  <a:cubicBezTo>
                    <a:pt x="3289" y="6578"/>
                    <a:pt x="3073" y="6910"/>
                    <a:pt x="2848" y="7234"/>
                  </a:cubicBezTo>
                  <a:cubicBezTo>
                    <a:pt x="2732" y="7396"/>
                    <a:pt x="2585" y="7544"/>
                    <a:pt x="2446" y="7696"/>
                  </a:cubicBezTo>
                  <a:cubicBezTo>
                    <a:pt x="2314" y="7843"/>
                    <a:pt x="2190" y="7992"/>
                    <a:pt x="2128" y="8148"/>
                  </a:cubicBezTo>
                  <a:cubicBezTo>
                    <a:pt x="2059" y="8315"/>
                    <a:pt x="2036" y="8481"/>
                    <a:pt x="2036" y="8648"/>
                  </a:cubicBezTo>
                  <a:cubicBezTo>
                    <a:pt x="2036" y="9591"/>
                    <a:pt x="3274" y="10352"/>
                    <a:pt x="4799" y="10352"/>
                  </a:cubicBezTo>
                  <a:cubicBezTo>
                    <a:pt x="5410" y="10352"/>
                    <a:pt x="6014" y="10224"/>
                    <a:pt x="6494" y="9995"/>
                  </a:cubicBezTo>
                  <a:cubicBezTo>
                    <a:pt x="6966" y="9771"/>
                    <a:pt x="7314" y="9452"/>
                    <a:pt x="7469" y="9096"/>
                  </a:cubicBezTo>
                  <a:cubicBezTo>
                    <a:pt x="7546" y="8919"/>
                    <a:pt x="7539" y="8739"/>
                    <a:pt x="7601" y="8563"/>
                  </a:cubicBezTo>
                  <a:cubicBezTo>
                    <a:pt x="7616" y="8515"/>
                    <a:pt x="7632" y="8467"/>
                    <a:pt x="7647" y="8424"/>
                  </a:cubicBezTo>
                  <a:cubicBezTo>
                    <a:pt x="7693" y="8281"/>
                    <a:pt x="7740" y="8139"/>
                    <a:pt x="7786" y="8001"/>
                  </a:cubicBezTo>
                  <a:cubicBezTo>
                    <a:pt x="7856" y="7801"/>
                    <a:pt x="7926" y="7606"/>
                    <a:pt x="7988" y="7405"/>
                  </a:cubicBezTo>
                  <a:cubicBezTo>
                    <a:pt x="8073" y="7168"/>
                    <a:pt x="8150" y="6929"/>
                    <a:pt x="8235" y="6692"/>
                  </a:cubicBezTo>
                  <a:cubicBezTo>
                    <a:pt x="8320" y="6426"/>
                    <a:pt x="8413" y="6159"/>
                    <a:pt x="8506" y="5893"/>
                  </a:cubicBezTo>
                  <a:cubicBezTo>
                    <a:pt x="8599" y="5616"/>
                    <a:pt x="8692" y="5335"/>
                    <a:pt x="8785" y="5055"/>
                  </a:cubicBezTo>
                  <a:cubicBezTo>
                    <a:pt x="8885" y="4773"/>
                    <a:pt x="8978" y="4493"/>
                    <a:pt x="9071" y="4216"/>
                  </a:cubicBezTo>
                  <a:cubicBezTo>
                    <a:pt x="9164" y="3950"/>
                    <a:pt x="9249" y="3683"/>
                    <a:pt x="9342" y="3417"/>
                  </a:cubicBezTo>
                  <a:cubicBezTo>
                    <a:pt x="9420" y="3179"/>
                    <a:pt x="9505" y="2946"/>
                    <a:pt x="9582" y="2708"/>
                  </a:cubicBezTo>
                  <a:cubicBezTo>
                    <a:pt x="9652" y="2513"/>
                    <a:pt x="9714" y="2318"/>
                    <a:pt x="9783" y="2122"/>
                  </a:cubicBezTo>
                  <a:cubicBezTo>
                    <a:pt x="9830" y="1980"/>
                    <a:pt x="9876" y="1842"/>
                    <a:pt x="9923" y="1704"/>
                  </a:cubicBezTo>
                  <a:cubicBezTo>
                    <a:pt x="9946" y="1632"/>
                    <a:pt x="9969" y="1565"/>
                    <a:pt x="9992" y="1494"/>
                  </a:cubicBezTo>
                  <a:cubicBezTo>
                    <a:pt x="9992" y="1489"/>
                    <a:pt x="10000" y="1485"/>
                    <a:pt x="10000" y="1480"/>
                  </a:cubicBezTo>
                  <a:cubicBezTo>
                    <a:pt x="9156" y="333"/>
                    <a:pt x="9149" y="0"/>
                    <a:pt x="9149" y="0"/>
                  </a:cubicBezTo>
                </a:path>
              </a:pathLst>
            </a:custGeom>
            <a:grpFill/>
            <a:ln w="7938" cap="flat">
              <a:solidFill>
                <a:srgbClr val="00AAE7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Oval 15">
              <a:extLst>
                <a:ext uri="{FF2B5EF4-FFF2-40B4-BE49-F238E27FC236}">
                  <a16:creationId xmlns:a16="http://schemas.microsoft.com/office/drawing/2014/main" id="{E06EBBAB-A5DB-43C4-B41B-EDE67C86574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96398" y="5615318"/>
              <a:ext cx="181817" cy="181817"/>
            </a:xfrm>
            <a:prstGeom prst="ellipse">
              <a:avLst/>
            </a:prstGeom>
            <a:grpFill/>
            <a:ln w="7938" cap="flat">
              <a:solidFill>
                <a:srgbClr val="00A5B8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1F9F4F9C-49B3-4592-9B65-081DCAF902B1}"/>
                </a:ext>
              </a:extLst>
            </p:cNvPr>
            <p:cNvGrpSpPr/>
            <p:nvPr/>
          </p:nvGrpSpPr>
          <p:grpSpPr>
            <a:xfrm rot="546062">
              <a:off x="50926" y="6022948"/>
              <a:ext cx="945489" cy="719167"/>
              <a:chOff x="94183" y="6031114"/>
              <a:chExt cx="945489" cy="719167"/>
            </a:xfrm>
            <a:grpFill/>
          </p:grpSpPr>
          <p:sp>
            <p:nvSpPr>
              <p:cNvPr id="137" name="Freeform 8">
                <a:extLst>
                  <a:ext uri="{FF2B5EF4-FFF2-40B4-BE49-F238E27FC236}">
                    <a16:creationId xmlns:a16="http://schemas.microsoft.com/office/drawing/2014/main" id="{B5F3D179-F963-4A3B-80E3-AE574531F2A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4183" y="6031114"/>
                <a:ext cx="945489" cy="719167"/>
              </a:xfrm>
              <a:custGeom>
                <a:avLst/>
                <a:gdLst>
                  <a:gd name="T0" fmla="*/ 1414 w 1610"/>
                  <a:gd name="T1" fmla="*/ 152 h 1075"/>
                  <a:gd name="T2" fmla="*/ 262 w 1610"/>
                  <a:gd name="T3" fmla="*/ 30 h 1075"/>
                  <a:gd name="T4" fmla="*/ 257 w 1610"/>
                  <a:gd name="T5" fmla="*/ 26 h 1075"/>
                  <a:gd name="T6" fmla="*/ 167 w 1610"/>
                  <a:gd name="T7" fmla="*/ 0 h 1075"/>
                  <a:gd name="T8" fmla="*/ 0 w 1610"/>
                  <a:gd name="T9" fmla="*/ 168 h 1075"/>
                  <a:gd name="T10" fmla="*/ 42 w 1610"/>
                  <a:gd name="T11" fmla="*/ 279 h 1075"/>
                  <a:gd name="T12" fmla="*/ 87 w 1610"/>
                  <a:gd name="T13" fmla="*/ 315 h 1075"/>
                  <a:gd name="T14" fmla="*/ 121 w 1610"/>
                  <a:gd name="T15" fmla="*/ 329 h 1075"/>
                  <a:gd name="T16" fmla="*/ 162 w 1610"/>
                  <a:gd name="T17" fmla="*/ 335 h 1075"/>
                  <a:gd name="T18" fmla="*/ 243 w 1610"/>
                  <a:gd name="T19" fmla="*/ 351 h 1075"/>
                  <a:gd name="T20" fmla="*/ 308 w 1610"/>
                  <a:gd name="T21" fmla="*/ 368 h 1075"/>
                  <a:gd name="T22" fmla="*/ 429 w 1610"/>
                  <a:gd name="T23" fmla="*/ 407 h 1075"/>
                  <a:gd name="T24" fmla="*/ 513 w 1610"/>
                  <a:gd name="T25" fmla="*/ 441 h 1075"/>
                  <a:gd name="T26" fmla="*/ 562 w 1610"/>
                  <a:gd name="T27" fmla="*/ 466 h 1075"/>
                  <a:gd name="T28" fmla="*/ 579 w 1610"/>
                  <a:gd name="T29" fmla="*/ 476 h 1075"/>
                  <a:gd name="T30" fmla="*/ 579 w 1610"/>
                  <a:gd name="T31" fmla="*/ 476 h 1075"/>
                  <a:gd name="T32" fmla="*/ 1001 w 1610"/>
                  <a:gd name="T33" fmla="*/ 1075 h 1075"/>
                  <a:gd name="T34" fmla="*/ 1420 w 1610"/>
                  <a:gd name="T35" fmla="*/ 118 h 1075"/>
                  <a:gd name="connsiteX0" fmla="*/ 8783 w 8783"/>
                  <a:gd name="connsiteY0" fmla="*/ 1414 h 10000"/>
                  <a:gd name="connsiteX1" fmla="*/ 1627 w 8783"/>
                  <a:gd name="connsiteY1" fmla="*/ 279 h 10000"/>
                  <a:gd name="connsiteX2" fmla="*/ 1596 w 8783"/>
                  <a:gd name="connsiteY2" fmla="*/ 242 h 10000"/>
                  <a:gd name="connsiteX3" fmla="*/ 1037 w 8783"/>
                  <a:gd name="connsiteY3" fmla="*/ 0 h 10000"/>
                  <a:gd name="connsiteX4" fmla="*/ 0 w 8783"/>
                  <a:gd name="connsiteY4" fmla="*/ 1563 h 10000"/>
                  <a:gd name="connsiteX5" fmla="*/ 261 w 8783"/>
                  <a:gd name="connsiteY5" fmla="*/ 2595 h 10000"/>
                  <a:gd name="connsiteX6" fmla="*/ 540 w 8783"/>
                  <a:gd name="connsiteY6" fmla="*/ 2930 h 10000"/>
                  <a:gd name="connsiteX7" fmla="*/ 752 w 8783"/>
                  <a:gd name="connsiteY7" fmla="*/ 3060 h 10000"/>
                  <a:gd name="connsiteX8" fmla="*/ 1006 w 8783"/>
                  <a:gd name="connsiteY8" fmla="*/ 3116 h 10000"/>
                  <a:gd name="connsiteX9" fmla="*/ 1509 w 8783"/>
                  <a:gd name="connsiteY9" fmla="*/ 3265 h 10000"/>
                  <a:gd name="connsiteX10" fmla="*/ 1913 w 8783"/>
                  <a:gd name="connsiteY10" fmla="*/ 3423 h 10000"/>
                  <a:gd name="connsiteX11" fmla="*/ 2665 w 8783"/>
                  <a:gd name="connsiteY11" fmla="*/ 3786 h 10000"/>
                  <a:gd name="connsiteX12" fmla="*/ 3186 w 8783"/>
                  <a:gd name="connsiteY12" fmla="*/ 4102 h 10000"/>
                  <a:gd name="connsiteX13" fmla="*/ 3491 w 8783"/>
                  <a:gd name="connsiteY13" fmla="*/ 4335 h 10000"/>
                  <a:gd name="connsiteX14" fmla="*/ 3596 w 8783"/>
                  <a:gd name="connsiteY14" fmla="*/ 4428 h 10000"/>
                  <a:gd name="connsiteX15" fmla="*/ 3596 w 8783"/>
                  <a:gd name="connsiteY15" fmla="*/ 4428 h 10000"/>
                  <a:gd name="connsiteX16" fmla="*/ 6217 w 8783"/>
                  <a:gd name="connsiteY16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783" h="10000">
                    <a:moveTo>
                      <a:pt x="8783" y="1414"/>
                    </a:moveTo>
                    <a:cubicBezTo>
                      <a:pt x="8783" y="1414"/>
                      <a:pt x="5050" y="4688"/>
                      <a:pt x="1627" y="279"/>
                    </a:cubicBezTo>
                    <a:lnTo>
                      <a:pt x="1596" y="242"/>
                    </a:lnTo>
                    <a:cubicBezTo>
                      <a:pt x="1435" y="93"/>
                      <a:pt x="1242" y="0"/>
                      <a:pt x="1037" y="0"/>
                    </a:cubicBezTo>
                    <a:cubicBezTo>
                      <a:pt x="466" y="0"/>
                      <a:pt x="0" y="698"/>
                      <a:pt x="0" y="1563"/>
                    </a:cubicBezTo>
                    <a:cubicBezTo>
                      <a:pt x="0" y="1944"/>
                      <a:pt x="93" y="2307"/>
                      <a:pt x="261" y="2595"/>
                    </a:cubicBezTo>
                    <a:cubicBezTo>
                      <a:pt x="335" y="2735"/>
                      <a:pt x="435" y="2847"/>
                      <a:pt x="540" y="2930"/>
                    </a:cubicBezTo>
                    <a:cubicBezTo>
                      <a:pt x="609" y="2986"/>
                      <a:pt x="677" y="3042"/>
                      <a:pt x="752" y="3060"/>
                    </a:cubicBezTo>
                    <a:lnTo>
                      <a:pt x="1006" y="3116"/>
                    </a:lnTo>
                    <a:cubicBezTo>
                      <a:pt x="1174" y="3153"/>
                      <a:pt x="1342" y="3200"/>
                      <a:pt x="1509" y="3265"/>
                    </a:cubicBezTo>
                    <a:cubicBezTo>
                      <a:pt x="1640" y="3321"/>
                      <a:pt x="1783" y="3367"/>
                      <a:pt x="1913" y="3423"/>
                    </a:cubicBezTo>
                    <a:cubicBezTo>
                      <a:pt x="2168" y="3526"/>
                      <a:pt x="2422" y="3647"/>
                      <a:pt x="2665" y="3786"/>
                    </a:cubicBezTo>
                    <a:cubicBezTo>
                      <a:pt x="2845" y="3879"/>
                      <a:pt x="3019" y="3981"/>
                      <a:pt x="3186" y="4102"/>
                    </a:cubicBezTo>
                    <a:cubicBezTo>
                      <a:pt x="3286" y="4167"/>
                      <a:pt x="3391" y="4251"/>
                      <a:pt x="3491" y="4335"/>
                    </a:cubicBezTo>
                    <a:cubicBezTo>
                      <a:pt x="3522" y="4363"/>
                      <a:pt x="3559" y="4391"/>
                      <a:pt x="3596" y="4428"/>
                    </a:cubicBezTo>
                    <a:lnTo>
                      <a:pt x="3596" y="4428"/>
                    </a:lnTo>
                    <a:cubicBezTo>
                      <a:pt x="6329" y="7302"/>
                      <a:pt x="6217" y="10000"/>
                      <a:pt x="6217" y="10000"/>
                    </a:cubicBezTo>
                  </a:path>
                </a:pathLst>
              </a:custGeom>
              <a:grpFill/>
              <a:ln w="7938" cap="flat">
                <a:solidFill>
                  <a:srgbClr val="52B9E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ADBD299D-95BB-4329-A876-86DA12A63C28}"/>
                  </a:ext>
                </a:extLst>
              </p:cNvPr>
              <p:cNvGrpSpPr/>
              <p:nvPr userDrawn="1"/>
            </p:nvGrpSpPr>
            <p:grpSpPr>
              <a:xfrm>
                <a:off x="863256" y="6088720"/>
                <a:ext cx="110710" cy="111610"/>
                <a:chOff x="923127" y="6094163"/>
                <a:chExt cx="110710" cy="111610"/>
              </a:xfrm>
              <a:grpFill/>
            </p:grpSpPr>
            <p:sp>
              <p:nvSpPr>
                <p:cNvPr id="139" name="Freeform 20">
                  <a:extLst>
                    <a:ext uri="{FF2B5EF4-FFF2-40B4-BE49-F238E27FC236}">
                      <a16:creationId xmlns:a16="http://schemas.microsoft.com/office/drawing/2014/main" id="{40AC1A8D-A1FC-451C-B64D-2C0FD60A9A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923127" y="6127466"/>
                  <a:ext cx="87308" cy="78307"/>
                </a:xfrm>
                <a:custGeom>
                  <a:avLst/>
                  <a:gdLst>
                    <a:gd name="T0" fmla="*/ 49 w 131"/>
                    <a:gd name="T1" fmla="*/ 117 h 117"/>
                    <a:gd name="T2" fmla="*/ 131 w 131"/>
                    <a:gd name="T3" fmla="*/ 33 h 117"/>
                    <a:gd name="T4" fmla="*/ 124 w 131"/>
                    <a:gd name="T5" fmla="*/ 0 h 117"/>
                    <a:gd name="T6" fmla="*/ 0 w 131"/>
                    <a:gd name="T7" fmla="*/ 103 h 117"/>
                    <a:gd name="T8" fmla="*/ 49 w 131"/>
                    <a:gd name="T9" fmla="*/ 117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1" h="117">
                      <a:moveTo>
                        <a:pt x="49" y="117"/>
                      </a:moveTo>
                      <a:cubicBezTo>
                        <a:pt x="95" y="117"/>
                        <a:pt x="131" y="79"/>
                        <a:pt x="131" y="33"/>
                      </a:cubicBezTo>
                      <a:cubicBezTo>
                        <a:pt x="131" y="21"/>
                        <a:pt x="128" y="10"/>
                        <a:pt x="124" y="0"/>
                      </a:cubicBezTo>
                      <a:cubicBezTo>
                        <a:pt x="0" y="103"/>
                        <a:pt x="0" y="103"/>
                        <a:pt x="0" y="103"/>
                      </a:cubicBezTo>
                      <a:cubicBezTo>
                        <a:pt x="14" y="112"/>
                        <a:pt x="31" y="117"/>
                        <a:pt x="49" y="117"/>
                      </a:cubicBezTo>
                      <a:close/>
                    </a:path>
                  </a:pathLst>
                </a:custGeom>
                <a:grpFill/>
                <a:ln w="7938" cap="flat">
                  <a:solidFill>
                    <a:srgbClr val="52B9E9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" name="Freeform 21">
                  <a:extLst>
                    <a:ext uri="{FF2B5EF4-FFF2-40B4-BE49-F238E27FC236}">
                      <a16:creationId xmlns:a16="http://schemas.microsoft.com/office/drawing/2014/main" id="{59727618-BCF4-48BB-8C4C-512D34D9AA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944729" y="6094163"/>
                  <a:ext cx="89108" cy="82808"/>
                </a:xfrm>
                <a:custGeom>
                  <a:avLst/>
                  <a:gdLst>
                    <a:gd name="T0" fmla="*/ 134 w 134"/>
                    <a:gd name="T1" fmla="*/ 18 h 124"/>
                    <a:gd name="T2" fmla="*/ 83 w 134"/>
                    <a:gd name="T3" fmla="*/ 1 h 124"/>
                    <a:gd name="T4" fmla="*/ 0 w 134"/>
                    <a:gd name="T5" fmla="*/ 85 h 124"/>
                    <a:gd name="T6" fmla="*/ 10 w 134"/>
                    <a:gd name="T7" fmla="*/ 124 h 124"/>
                    <a:gd name="T8" fmla="*/ 134 w 134"/>
                    <a:gd name="T9" fmla="*/ 18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4" h="124">
                      <a:moveTo>
                        <a:pt x="134" y="18"/>
                      </a:moveTo>
                      <a:cubicBezTo>
                        <a:pt x="120" y="7"/>
                        <a:pt x="102" y="0"/>
                        <a:pt x="83" y="1"/>
                      </a:cubicBezTo>
                      <a:cubicBezTo>
                        <a:pt x="37" y="1"/>
                        <a:pt x="0" y="39"/>
                        <a:pt x="0" y="85"/>
                      </a:cubicBezTo>
                      <a:cubicBezTo>
                        <a:pt x="0" y="99"/>
                        <a:pt x="4" y="112"/>
                        <a:pt x="10" y="124"/>
                      </a:cubicBezTo>
                      <a:lnTo>
                        <a:pt x="134" y="18"/>
                      </a:lnTo>
                      <a:close/>
                    </a:path>
                  </a:pathLst>
                </a:custGeom>
                <a:grpFill/>
                <a:ln w="7938" cap="flat">
                  <a:solidFill>
                    <a:srgbClr val="52B9E9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" name="Freeform 22">
                  <a:extLst>
                    <a:ext uri="{FF2B5EF4-FFF2-40B4-BE49-F238E27FC236}">
                      <a16:creationId xmlns:a16="http://schemas.microsoft.com/office/drawing/2014/main" id="{0F56C123-0D4D-40B0-8D6D-B5B495CBFF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927628" y="6106764"/>
                  <a:ext cx="99909" cy="90008"/>
                </a:xfrm>
                <a:custGeom>
                  <a:avLst/>
                  <a:gdLst>
                    <a:gd name="T0" fmla="*/ 26 w 150"/>
                    <a:gd name="T1" fmla="*/ 135 h 135"/>
                    <a:gd name="T2" fmla="*/ 150 w 150"/>
                    <a:gd name="T3" fmla="*/ 32 h 135"/>
                    <a:gd name="T4" fmla="*/ 124 w 150"/>
                    <a:gd name="T5" fmla="*/ 0 h 135"/>
                    <a:gd name="T6" fmla="*/ 0 w 150"/>
                    <a:gd name="T7" fmla="*/ 106 h 135"/>
                    <a:gd name="T8" fmla="*/ 26 w 150"/>
                    <a:gd name="T9" fmla="*/ 135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0" h="135">
                      <a:moveTo>
                        <a:pt x="26" y="135"/>
                      </a:moveTo>
                      <a:cubicBezTo>
                        <a:pt x="150" y="32"/>
                        <a:pt x="150" y="32"/>
                        <a:pt x="150" y="32"/>
                      </a:cubicBezTo>
                      <a:cubicBezTo>
                        <a:pt x="144" y="19"/>
                        <a:pt x="135" y="8"/>
                        <a:pt x="124" y="0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7" y="117"/>
                        <a:pt x="16" y="127"/>
                        <a:pt x="26" y="135"/>
                      </a:cubicBezTo>
                      <a:close/>
                    </a:path>
                  </a:pathLst>
                </a:custGeom>
                <a:grpFill/>
                <a:ln w="7938" cap="flat">
                  <a:solidFill>
                    <a:srgbClr val="52B9E9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B6D7342F-9FD7-4B9D-B676-F3E2D182174A}"/>
                </a:ext>
              </a:extLst>
            </p:cNvPr>
            <p:cNvGrpSpPr/>
            <p:nvPr/>
          </p:nvGrpSpPr>
          <p:grpSpPr>
            <a:xfrm>
              <a:off x="91326" y="6220326"/>
              <a:ext cx="301526" cy="266425"/>
              <a:chOff x="107654" y="6273279"/>
              <a:chExt cx="301526" cy="266425"/>
            </a:xfrm>
            <a:grpFill/>
          </p:grpSpPr>
          <p:sp>
            <p:nvSpPr>
              <p:cNvPr id="134" name="Freeform 23">
                <a:extLst>
                  <a:ext uri="{FF2B5EF4-FFF2-40B4-BE49-F238E27FC236}">
                    <a16:creationId xmlns:a16="http://schemas.microsoft.com/office/drawing/2014/main" id="{7918E2CF-F3D2-4DA7-908A-C3BE162A57F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07654" y="6293981"/>
                <a:ext cx="151213" cy="245723"/>
              </a:xfrm>
              <a:custGeom>
                <a:avLst/>
                <a:gdLst>
                  <a:gd name="T0" fmla="*/ 115 w 226"/>
                  <a:gd name="T1" fmla="*/ 331 h 368"/>
                  <a:gd name="T2" fmla="*/ 162 w 226"/>
                  <a:gd name="T3" fmla="*/ 54 h 368"/>
                  <a:gd name="T4" fmla="*/ 104 w 226"/>
                  <a:gd name="T5" fmla="*/ 0 h 368"/>
                  <a:gd name="T6" fmla="*/ 0 w 226"/>
                  <a:gd name="T7" fmla="*/ 368 h 368"/>
                  <a:gd name="T8" fmla="*/ 115 w 226"/>
                  <a:gd name="T9" fmla="*/ 331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368">
                    <a:moveTo>
                      <a:pt x="115" y="331"/>
                    </a:moveTo>
                    <a:cubicBezTo>
                      <a:pt x="204" y="268"/>
                      <a:pt x="226" y="144"/>
                      <a:pt x="162" y="54"/>
                    </a:cubicBezTo>
                    <a:cubicBezTo>
                      <a:pt x="146" y="31"/>
                      <a:pt x="126" y="13"/>
                      <a:pt x="104" y="0"/>
                    </a:cubicBezTo>
                    <a:cubicBezTo>
                      <a:pt x="0" y="368"/>
                      <a:pt x="0" y="368"/>
                      <a:pt x="0" y="368"/>
                    </a:cubicBezTo>
                    <a:cubicBezTo>
                      <a:pt x="40" y="367"/>
                      <a:pt x="80" y="356"/>
                      <a:pt x="115" y="331"/>
                    </a:cubicBezTo>
                    <a:close/>
                  </a:path>
                </a:pathLst>
              </a:custGeom>
              <a:grpFill/>
              <a:ln w="7938" cap="flat">
                <a:solidFill>
                  <a:srgbClr val="52B9E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24">
                <a:extLst>
                  <a:ext uri="{FF2B5EF4-FFF2-40B4-BE49-F238E27FC236}">
                    <a16:creationId xmlns:a16="http://schemas.microsoft.com/office/drawing/2014/main" id="{6AF8175E-8222-4AD5-B920-15536494F13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52565" y="6273279"/>
                <a:ext cx="156615" cy="252023"/>
              </a:xfrm>
              <a:custGeom>
                <a:avLst/>
                <a:gdLst>
                  <a:gd name="T0" fmla="*/ 235 w 235"/>
                  <a:gd name="T1" fmla="*/ 1 h 377"/>
                  <a:gd name="T2" fmla="*/ 111 w 235"/>
                  <a:gd name="T3" fmla="*/ 38 h 377"/>
                  <a:gd name="T4" fmla="*/ 64 w 235"/>
                  <a:gd name="T5" fmla="*/ 315 h 377"/>
                  <a:gd name="T6" fmla="*/ 136 w 235"/>
                  <a:gd name="T7" fmla="*/ 377 h 377"/>
                  <a:gd name="T8" fmla="*/ 235 w 235"/>
                  <a:gd name="T9" fmla="*/ 1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377">
                    <a:moveTo>
                      <a:pt x="235" y="1"/>
                    </a:moveTo>
                    <a:cubicBezTo>
                      <a:pt x="192" y="0"/>
                      <a:pt x="149" y="11"/>
                      <a:pt x="111" y="38"/>
                    </a:cubicBezTo>
                    <a:cubicBezTo>
                      <a:pt x="22" y="101"/>
                      <a:pt x="0" y="225"/>
                      <a:pt x="64" y="315"/>
                    </a:cubicBezTo>
                    <a:cubicBezTo>
                      <a:pt x="83" y="342"/>
                      <a:pt x="108" y="363"/>
                      <a:pt x="136" y="377"/>
                    </a:cubicBezTo>
                    <a:lnTo>
                      <a:pt x="235" y="1"/>
                    </a:lnTo>
                    <a:close/>
                  </a:path>
                </a:pathLst>
              </a:custGeom>
              <a:grpFill/>
              <a:ln w="7938" cap="flat">
                <a:solidFill>
                  <a:srgbClr val="52B9E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25">
                <a:extLst>
                  <a:ext uri="{FF2B5EF4-FFF2-40B4-BE49-F238E27FC236}">
                    <a16:creationId xmlns:a16="http://schemas.microsoft.com/office/drawing/2014/main" id="{9F1389CF-A524-49C0-8EC7-0F94D13F487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88660" y="6273279"/>
                <a:ext cx="129612" cy="266425"/>
              </a:xfrm>
              <a:custGeom>
                <a:avLst/>
                <a:gdLst>
                  <a:gd name="T0" fmla="*/ 90 w 194"/>
                  <a:gd name="T1" fmla="*/ 398 h 398"/>
                  <a:gd name="T2" fmla="*/ 194 w 194"/>
                  <a:gd name="T3" fmla="*/ 30 h 398"/>
                  <a:gd name="T4" fmla="*/ 99 w 194"/>
                  <a:gd name="T5" fmla="*/ 0 h 398"/>
                  <a:gd name="T6" fmla="*/ 0 w 194"/>
                  <a:gd name="T7" fmla="*/ 376 h 398"/>
                  <a:gd name="T8" fmla="*/ 90 w 194"/>
                  <a:gd name="T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4" h="398">
                    <a:moveTo>
                      <a:pt x="90" y="398"/>
                    </a:moveTo>
                    <a:cubicBezTo>
                      <a:pt x="194" y="30"/>
                      <a:pt x="194" y="30"/>
                      <a:pt x="194" y="30"/>
                    </a:cubicBezTo>
                    <a:cubicBezTo>
                      <a:pt x="165" y="12"/>
                      <a:pt x="132" y="2"/>
                      <a:pt x="99" y="0"/>
                    </a:cubicBezTo>
                    <a:cubicBezTo>
                      <a:pt x="0" y="376"/>
                      <a:pt x="0" y="376"/>
                      <a:pt x="0" y="376"/>
                    </a:cubicBezTo>
                    <a:cubicBezTo>
                      <a:pt x="28" y="390"/>
                      <a:pt x="59" y="398"/>
                      <a:pt x="90" y="398"/>
                    </a:cubicBezTo>
                    <a:close/>
                  </a:path>
                </a:pathLst>
              </a:custGeom>
              <a:grpFill/>
              <a:ln w="7938" cap="flat">
                <a:solidFill>
                  <a:srgbClr val="52B9E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20" name="Oval 10">
              <a:extLst>
                <a:ext uri="{FF2B5EF4-FFF2-40B4-BE49-F238E27FC236}">
                  <a16:creationId xmlns:a16="http://schemas.microsoft.com/office/drawing/2014/main" id="{2D1744A7-534F-4D80-9E89-BBF467BBA25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014036" y="4722436"/>
              <a:ext cx="66606" cy="66606"/>
            </a:xfrm>
            <a:prstGeom prst="ellipse">
              <a:avLst/>
            </a:prstGeom>
            <a:grpFill/>
            <a:ln w="7938" cap="flat">
              <a:solidFill>
                <a:srgbClr val="00AAE7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EA01B43E-2701-4D2F-BBD6-574C302B85A4}"/>
                </a:ext>
              </a:extLst>
            </p:cNvPr>
            <p:cNvGrpSpPr/>
            <p:nvPr/>
          </p:nvGrpSpPr>
          <p:grpSpPr>
            <a:xfrm>
              <a:off x="428784" y="4356283"/>
              <a:ext cx="476345" cy="752998"/>
              <a:chOff x="454184" y="4149454"/>
              <a:chExt cx="476345" cy="752998"/>
            </a:xfrm>
            <a:grpFill/>
          </p:grpSpPr>
          <p:sp>
            <p:nvSpPr>
              <p:cNvPr id="126" name="Freeform 16">
                <a:extLst>
                  <a:ext uri="{FF2B5EF4-FFF2-40B4-BE49-F238E27FC236}">
                    <a16:creationId xmlns:a16="http://schemas.microsoft.com/office/drawing/2014/main" id="{2DBE591B-6E71-4A7F-9194-B2CE1E5F435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22590" y="4725136"/>
                <a:ext cx="123312" cy="110711"/>
              </a:xfrm>
              <a:custGeom>
                <a:avLst/>
                <a:gdLst>
                  <a:gd name="T0" fmla="*/ 68 w 185"/>
                  <a:gd name="T1" fmla="*/ 166 h 166"/>
                  <a:gd name="T2" fmla="*/ 184 w 185"/>
                  <a:gd name="T3" fmla="*/ 46 h 166"/>
                  <a:gd name="T4" fmla="*/ 174 w 185"/>
                  <a:gd name="T5" fmla="*/ 0 h 166"/>
                  <a:gd name="T6" fmla="*/ 0 w 185"/>
                  <a:gd name="T7" fmla="*/ 145 h 166"/>
                  <a:gd name="T8" fmla="*/ 68 w 185"/>
                  <a:gd name="T9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" h="166">
                    <a:moveTo>
                      <a:pt x="68" y="166"/>
                    </a:moveTo>
                    <a:cubicBezTo>
                      <a:pt x="133" y="165"/>
                      <a:pt x="185" y="111"/>
                      <a:pt x="184" y="46"/>
                    </a:cubicBezTo>
                    <a:cubicBezTo>
                      <a:pt x="184" y="30"/>
                      <a:pt x="181" y="14"/>
                      <a:pt x="174" y="0"/>
                    </a:cubicBezTo>
                    <a:cubicBezTo>
                      <a:pt x="0" y="145"/>
                      <a:pt x="0" y="145"/>
                      <a:pt x="0" y="145"/>
                    </a:cubicBezTo>
                    <a:cubicBezTo>
                      <a:pt x="19" y="158"/>
                      <a:pt x="43" y="166"/>
                      <a:pt x="68" y="166"/>
                    </a:cubicBezTo>
                    <a:close/>
                  </a:path>
                </a:pathLst>
              </a:custGeom>
              <a:grpFill/>
              <a:ln w="7938" cap="flat">
                <a:solidFill>
                  <a:srgbClr val="00A5B8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17">
                <a:extLst>
                  <a:ext uri="{FF2B5EF4-FFF2-40B4-BE49-F238E27FC236}">
                    <a16:creationId xmlns:a16="http://schemas.microsoft.com/office/drawing/2014/main" id="{6C5F58F8-A1A8-47D8-9CC9-61FF1DEC702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54093" y="4677432"/>
                <a:ext cx="126912" cy="117011"/>
              </a:xfrm>
              <a:custGeom>
                <a:avLst/>
                <a:gdLst>
                  <a:gd name="T0" fmla="*/ 190 w 190"/>
                  <a:gd name="T1" fmla="*/ 25 h 175"/>
                  <a:gd name="T2" fmla="*/ 117 w 190"/>
                  <a:gd name="T3" fmla="*/ 1 h 175"/>
                  <a:gd name="T4" fmla="*/ 0 w 190"/>
                  <a:gd name="T5" fmla="*/ 120 h 175"/>
                  <a:gd name="T6" fmla="*/ 15 w 190"/>
                  <a:gd name="T7" fmla="*/ 175 h 175"/>
                  <a:gd name="T8" fmla="*/ 190 w 190"/>
                  <a:gd name="T9" fmla="*/ 2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0" h="175">
                    <a:moveTo>
                      <a:pt x="190" y="25"/>
                    </a:moveTo>
                    <a:cubicBezTo>
                      <a:pt x="169" y="9"/>
                      <a:pt x="144" y="0"/>
                      <a:pt x="117" y="1"/>
                    </a:cubicBezTo>
                    <a:cubicBezTo>
                      <a:pt x="52" y="1"/>
                      <a:pt x="0" y="55"/>
                      <a:pt x="0" y="120"/>
                    </a:cubicBezTo>
                    <a:cubicBezTo>
                      <a:pt x="1" y="140"/>
                      <a:pt x="6" y="159"/>
                      <a:pt x="15" y="175"/>
                    </a:cubicBezTo>
                    <a:lnTo>
                      <a:pt x="190" y="25"/>
                    </a:lnTo>
                    <a:close/>
                  </a:path>
                </a:pathLst>
              </a:custGeom>
              <a:grpFill/>
              <a:ln w="7938" cap="flat">
                <a:solidFill>
                  <a:srgbClr val="00A5B8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Oval 18">
                <a:extLst>
                  <a:ext uri="{FF2B5EF4-FFF2-40B4-BE49-F238E27FC236}">
                    <a16:creationId xmlns:a16="http://schemas.microsoft.com/office/drawing/2014/main" id="{ACF3F3F8-5CA3-4B38-B2CD-4A0B89EB8D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454184" y="4609025"/>
                <a:ext cx="293427" cy="293427"/>
              </a:xfrm>
              <a:prstGeom prst="ellipse">
                <a:avLst/>
              </a:prstGeom>
              <a:grpFill/>
              <a:ln w="7938" cap="flat">
                <a:solidFill>
                  <a:srgbClr val="00A5B8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19">
                <a:extLst>
                  <a:ext uri="{FF2B5EF4-FFF2-40B4-BE49-F238E27FC236}">
                    <a16:creationId xmlns:a16="http://schemas.microsoft.com/office/drawing/2014/main" id="{209A4705-535B-4F1E-B668-3FF096F892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29791" y="4694534"/>
                <a:ext cx="141313" cy="127812"/>
              </a:xfrm>
              <a:custGeom>
                <a:avLst/>
                <a:gdLst>
                  <a:gd name="T0" fmla="*/ 37 w 211"/>
                  <a:gd name="T1" fmla="*/ 191 h 191"/>
                  <a:gd name="T2" fmla="*/ 211 w 211"/>
                  <a:gd name="T3" fmla="*/ 46 h 191"/>
                  <a:gd name="T4" fmla="*/ 175 w 211"/>
                  <a:gd name="T5" fmla="*/ 0 h 191"/>
                  <a:gd name="T6" fmla="*/ 0 w 211"/>
                  <a:gd name="T7" fmla="*/ 150 h 191"/>
                  <a:gd name="T8" fmla="*/ 37 w 211"/>
                  <a:gd name="T9" fmla="*/ 191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1" h="191">
                    <a:moveTo>
                      <a:pt x="37" y="191"/>
                    </a:moveTo>
                    <a:cubicBezTo>
                      <a:pt x="211" y="46"/>
                      <a:pt x="211" y="46"/>
                      <a:pt x="211" y="46"/>
                    </a:cubicBezTo>
                    <a:cubicBezTo>
                      <a:pt x="203" y="27"/>
                      <a:pt x="190" y="12"/>
                      <a:pt x="175" y="0"/>
                    </a:cubicBezTo>
                    <a:cubicBezTo>
                      <a:pt x="0" y="150"/>
                      <a:pt x="0" y="150"/>
                      <a:pt x="0" y="150"/>
                    </a:cubicBezTo>
                    <a:cubicBezTo>
                      <a:pt x="9" y="166"/>
                      <a:pt x="21" y="180"/>
                      <a:pt x="37" y="191"/>
                    </a:cubicBezTo>
                    <a:close/>
                  </a:path>
                </a:pathLst>
              </a:custGeom>
              <a:grpFill/>
              <a:ln w="7938" cap="flat">
                <a:solidFill>
                  <a:srgbClr val="00A5B8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8F1FFBED-E26E-4C32-80D0-A7691110A6F4}"/>
                  </a:ext>
                </a:extLst>
              </p:cNvPr>
              <p:cNvGrpSpPr/>
              <p:nvPr/>
            </p:nvGrpSpPr>
            <p:grpSpPr>
              <a:xfrm flipH="1">
                <a:off x="496653" y="4149454"/>
                <a:ext cx="433876" cy="437682"/>
                <a:chOff x="4998653" y="507259"/>
                <a:chExt cx="1266825" cy="1277938"/>
              </a:xfrm>
              <a:grpFill/>
            </p:grpSpPr>
            <p:sp>
              <p:nvSpPr>
                <p:cNvPr id="132" name="Freeform 36">
                  <a:extLst>
                    <a:ext uri="{FF2B5EF4-FFF2-40B4-BE49-F238E27FC236}">
                      <a16:creationId xmlns:a16="http://schemas.microsoft.com/office/drawing/2014/main" id="{2DFC411D-3C3A-47DD-95AB-409CE2CCFC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98653" y="507259"/>
                  <a:ext cx="1266825" cy="1277938"/>
                </a:xfrm>
                <a:custGeom>
                  <a:avLst/>
                  <a:gdLst>
                    <a:gd name="T0" fmla="*/ 219 w 1076"/>
                    <a:gd name="T1" fmla="*/ 146 h 1084"/>
                    <a:gd name="T2" fmla="*/ 166 w 1076"/>
                    <a:gd name="T3" fmla="*/ 192 h 1084"/>
                    <a:gd name="T4" fmla="*/ 127 w 1076"/>
                    <a:gd name="T5" fmla="*/ 309 h 1084"/>
                    <a:gd name="T6" fmla="*/ 45 w 1076"/>
                    <a:gd name="T7" fmla="*/ 316 h 1084"/>
                    <a:gd name="T8" fmla="*/ 97 w 1076"/>
                    <a:gd name="T9" fmla="*/ 372 h 1084"/>
                    <a:gd name="T10" fmla="*/ 37 w 1076"/>
                    <a:gd name="T11" fmla="*/ 486 h 1084"/>
                    <a:gd name="T12" fmla="*/ 35 w 1076"/>
                    <a:gd name="T13" fmla="*/ 556 h 1084"/>
                    <a:gd name="T14" fmla="*/ 84 w 1076"/>
                    <a:gd name="T15" fmla="*/ 671 h 1084"/>
                    <a:gd name="T16" fmla="*/ 33 w 1076"/>
                    <a:gd name="T17" fmla="*/ 722 h 1084"/>
                    <a:gd name="T18" fmla="*/ 108 w 1076"/>
                    <a:gd name="T19" fmla="*/ 737 h 1084"/>
                    <a:gd name="T20" fmla="*/ 147 w 1076"/>
                    <a:gd name="T21" fmla="*/ 855 h 1084"/>
                    <a:gd name="T22" fmla="*/ 191 w 1076"/>
                    <a:gd name="T23" fmla="*/ 909 h 1084"/>
                    <a:gd name="T24" fmla="*/ 309 w 1076"/>
                    <a:gd name="T25" fmla="*/ 952 h 1084"/>
                    <a:gd name="T26" fmla="*/ 304 w 1076"/>
                    <a:gd name="T27" fmla="*/ 1028 h 1084"/>
                    <a:gd name="T28" fmla="*/ 373 w 1076"/>
                    <a:gd name="T29" fmla="*/ 982 h 1084"/>
                    <a:gd name="T30" fmla="*/ 523 w 1076"/>
                    <a:gd name="T31" fmla="*/ 1049 h 1084"/>
                    <a:gd name="T32" fmla="*/ 572 w 1076"/>
                    <a:gd name="T33" fmla="*/ 1080 h 1084"/>
                    <a:gd name="T34" fmla="*/ 591 w 1076"/>
                    <a:gd name="T35" fmla="*/ 1009 h 1084"/>
                    <a:gd name="T36" fmla="*/ 724 w 1076"/>
                    <a:gd name="T37" fmla="*/ 1017 h 1084"/>
                    <a:gd name="T38" fmla="*/ 784 w 1076"/>
                    <a:gd name="T39" fmla="*/ 981 h 1084"/>
                    <a:gd name="T40" fmla="*/ 858 w 1076"/>
                    <a:gd name="T41" fmla="*/ 888 h 1084"/>
                    <a:gd name="T42" fmla="*/ 934 w 1076"/>
                    <a:gd name="T43" fmla="*/ 905 h 1084"/>
                    <a:gd name="T44" fmla="*/ 906 w 1076"/>
                    <a:gd name="T45" fmla="*/ 837 h 1084"/>
                    <a:gd name="T46" fmla="*/ 1000 w 1076"/>
                    <a:gd name="T47" fmla="*/ 747 h 1084"/>
                    <a:gd name="T48" fmla="*/ 1020 w 1076"/>
                    <a:gd name="T49" fmla="*/ 680 h 1084"/>
                    <a:gd name="T50" fmla="*/ 1010 w 1076"/>
                    <a:gd name="T51" fmla="*/ 557 h 1084"/>
                    <a:gd name="T52" fmla="*/ 1075 w 1076"/>
                    <a:gd name="T53" fmla="*/ 521 h 1084"/>
                    <a:gd name="T54" fmla="*/ 1007 w 1076"/>
                    <a:gd name="T55" fmla="*/ 488 h 1084"/>
                    <a:gd name="T56" fmla="*/ 1010 w 1076"/>
                    <a:gd name="T57" fmla="*/ 361 h 1084"/>
                    <a:gd name="T58" fmla="*/ 986 w 1076"/>
                    <a:gd name="T59" fmla="*/ 296 h 1084"/>
                    <a:gd name="T60" fmla="*/ 884 w 1076"/>
                    <a:gd name="T61" fmla="*/ 222 h 1084"/>
                    <a:gd name="T62" fmla="*/ 907 w 1076"/>
                    <a:gd name="T63" fmla="*/ 143 h 1084"/>
                    <a:gd name="T64" fmla="*/ 832 w 1076"/>
                    <a:gd name="T65" fmla="*/ 175 h 1084"/>
                    <a:gd name="T66" fmla="*/ 742 w 1076"/>
                    <a:gd name="T67" fmla="*/ 80 h 1084"/>
                    <a:gd name="T68" fmla="*/ 677 w 1076"/>
                    <a:gd name="T69" fmla="*/ 55 h 1084"/>
                    <a:gd name="T70" fmla="*/ 552 w 1076"/>
                    <a:gd name="T71" fmla="*/ 72 h 1084"/>
                    <a:gd name="T72" fmla="*/ 513 w 1076"/>
                    <a:gd name="T73" fmla="*/ 1 h 1084"/>
                    <a:gd name="T74" fmla="*/ 482 w 1076"/>
                    <a:gd name="T75" fmla="*/ 75 h 1084"/>
                    <a:gd name="T76" fmla="*/ 244 w 1076"/>
                    <a:gd name="T77" fmla="*/ 174 h 10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076" h="1084">
                      <a:moveTo>
                        <a:pt x="244" y="174"/>
                      </a:moveTo>
                      <a:cubicBezTo>
                        <a:pt x="219" y="146"/>
                        <a:pt x="219" y="146"/>
                        <a:pt x="219" y="146"/>
                      </a:cubicBezTo>
                      <a:cubicBezTo>
                        <a:pt x="206" y="131"/>
                        <a:pt x="184" y="130"/>
                        <a:pt x="169" y="143"/>
                      </a:cubicBezTo>
                      <a:cubicBezTo>
                        <a:pt x="155" y="156"/>
                        <a:pt x="154" y="178"/>
                        <a:pt x="166" y="192"/>
                      </a:cubicBezTo>
                      <a:cubicBezTo>
                        <a:pt x="192" y="221"/>
                        <a:pt x="192" y="221"/>
                        <a:pt x="192" y="221"/>
                      </a:cubicBezTo>
                      <a:cubicBezTo>
                        <a:pt x="168" y="248"/>
                        <a:pt x="146" y="277"/>
                        <a:pt x="127" y="309"/>
                      </a:cubicBezTo>
                      <a:cubicBezTo>
                        <a:pt x="90" y="295"/>
                        <a:pt x="90" y="295"/>
                        <a:pt x="90" y="295"/>
                      </a:cubicBezTo>
                      <a:cubicBezTo>
                        <a:pt x="72" y="289"/>
                        <a:pt x="52" y="298"/>
                        <a:pt x="45" y="316"/>
                      </a:cubicBezTo>
                      <a:cubicBezTo>
                        <a:pt x="39" y="334"/>
                        <a:pt x="48" y="354"/>
                        <a:pt x="66" y="361"/>
                      </a:cubicBezTo>
                      <a:cubicBezTo>
                        <a:pt x="97" y="372"/>
                        <a:pt x="97" y="372"/>
                        <a:pt x="97" y="372"/>
                      </a:cubicBezTo>
                      <a:cubicBezTo>
                        <a:pt x="83" y="409"/>
                        <a:pt x="74" y="447"/>
                        <a:pt x="69" y="487"/>
                      </a:cubicBezTo>
                      <a:cubicBezTo>
                        <a:pt x="37" y="486"/>
                        <a:pt x="37" y="486"/>
                        <a:pt x="37" y="486"/>
                      </a:cubicBezTo>
                      <a:cubicBezTo>
                        <a:pt x="17" y="486"/>
                        <a:pt x="1" y="501"/>
                        <a:pt x="1" y="520"/>
                      </a:cubicBezTo>
                      <a:cubicBezTo>
                        <a:pt x="0" y="539"/>
                        <a:pt x="16" y="555"/>
                        <a:pt x="35" y="556"/>
                      </a:cubicBezTo>
                      <a:cubicBezTo>
                        <a:pt x="66" y="557"/>
                        <a:pt x="66" y="557"/>
                        <a:pt x="66" y="557"/>
                      </a:cubicBezTo>
                      <a:cubicBezTo>
                        <a:pt x="67" y="596"/>
                        <a:pt x="74" y="635"/>
                        <a:pt x="84" y="671"/>
                      </a:cubicBezTo>
                      <a:cubicBezTo>
                        <a:pt x="57" y="679"/>
                        <a:pt x="57" y="679"/>
                        <a:pt x="57" y="679"/>
                      </a:cubicBezTo>
                      <a:cubicBezTo>
                        <a:pt x="38" y="684"/>
                        <a:pt x="27" y="704"/>
                        <a:pt x="33" y="722"/>
                      </a:cubicBezTo>
                      <a:cubicBezTo>
                        <a:pt x="38" y="741"/>
                        <a:pt x="58" y="751"/>
                        <a:pt x="76" y="746"/>
                      </a:cubicBezTo>
                      <a:cubicBezTo>
                        <a:pt x="108" y="737"/>
                        <a:pt x="108" y="737"/>
                        <a:pt x="108" y="737"/>
                      </a:cubicBezTo>
                      <a:cubicBezTo>
                        <a:pt x="125" y="772"/>
                        <a:pt x="146" y="806"/>
                        <a:pt x="170" y="836"/>
                      </a:cubicBezTo>
                      <a:cubicBezTo>
                        <a:pt x="147" y="855"/>
                        <a:pt x="147" y="855"/>
                        <a:pt x="147" y="855"/>
                      </a:cubicBezTo>
                      <a:cubicBezTo>
                        <a:pt x="132" y="867"/>
                        <a:pt x="130" y="889"/>
                        <a:pt x="142" y="904"/>
                      </a:cubicBezTo>
                      <a:cubicBezTo>
                        <a:pt x="154" y="919"/>
                        <a:pt x="176" y="921"/>
                        <a:pt x="191" y="909"/>
                      </a:cubicBezTo>
                      <a:cubicBezTo>
                        <a:pt x="218" y="887"/>
                        <a:pt x="218" y="887"/>
                        <a:pt x="218" y="887"/>
                      </a:cubicBezTo>
                      <a:cubicBezTo>
                        <a:pt x="246" y="912"/>
                        <a:pt x="276" y="934"/>
                        <a:pt x="309" y="952"/>
                      </a:cubicBezTo>
                      <a:cubicBezTo>
                        <a:pt x="292" y="980"/>
                        <a:pt x="292" y="980"/>
                        <a:pt x="292" y="980"/>
                      </a:cubicBezTo>
                      <a:cubicBezTo>
                        <a:pt x="282" y="997"/>
                        <a:pt x="288" y="1018"/>
                        <a:pt x="304" y="1028"/>
                      </a:cubicBezTo>
                      <a:cubicBezTo>
                        <a:pt x="321" y="1038"/>
                        <a:pt x="342" y="1033"/>
                        <a:pt x="352" y="1016"/>
                      </a:cubicBezTo>
                      <a:cubicBezTo>
                        <a:pt x="373" y="982"/>
                        <a:pt x="373" y="982"/>
                        <a:pt x="373" y="982"/>
                      </a:cubicBezTo>
                      <a:cubicBezTo>
                        <a:pt x="521" y="1012"/>
                        <a:pt x="521" y="1012"/>
                        <a:pt x="521" y="1012"/>
                      </a:cubicBezTo>
                      <a:cubicBezTo>
                        <a:pt x="523" y="1049"/>
                        <a:pt x="523" y="1049"/>
                        <a:pt x="523" y="1049"/>
                      </a:cubicBezTo>
                      <a:cubicBezTo>
                        <a:pt x="524" y="1069"/>
                        <a:pt x="540" y="1084"/>
                        <a:pt x="560" y="1083"/>
                      </a:cubicBezTo>
                      <a:cubicBezTo>
                        <a:pt x="564" y="1082"/>
                        <a:pt x="568" y="1081"/>
                        <a:pt x="572" y="1080"/>
                      </a:cubicBezTo>
                      <a:cubicBezTo>
                        <a:pt x="585" y="1074"/>
                        <a:pt x="594" y="1061"/>
                        <a:pt x="593" y="1046"/>
                      </a:cubicBezTo>
                      <a:cubicBezTo>
                        <a:pt x="591" y="1009"/>
                        <a:pt x="591" y="1009"/>
                        <a:pt x="591" y="1009"/>
                      </a:cubicBezTo>
                      <a:cubicBezTo>
                        <a:pt x="630" y="1005"/>
                        <a:pt x="668" y="996"/>
                        <a:pt x="703" y="982"/>
                      </a:cubicBezTo>
                      <a:cubicBezTo>
                        <a:pt x="724" y="1017"/>
                        <a:pt x="724" y="1017"/>
                        <a:pt x="724" y="1017"/>
                      </a:cubicBezTo>
                      <a:cubicBezTo>
                        <a:pt x="734" y="1033"/>
                        <a:pt x="755" y="1039"/>
                        <a:pt x="772" y="1029"/>
                      </a:cubicBezTo>
                      <a:cubicBezTo>
                        <a:pt x="788" y="1019"/>
                        <a:pt x="794" y="997"/>
                        <a:pt x="784" y="981"/>
                      </a:cubicBezTo>
                      <a:cubicBezTo>
                        <a:pt x="767" y="953"/>
                        <a:pt x="767" y="953"/>
                        <a:pt x="767" y="953"/>
                      </a:cubicBezTo>
                      <a:cubicBezTo>
                        <a:pt x="800" y="935"/>
                        <a:pt x="830" y="913"/>
                        <a:pt x="858" y="888"/>
                      </a:cubicBezTo>
                      <a:cubicBezTo>
                        <a:pt x="885" y="910"/>
                        <a:pt x="885" y="910"/>
                        <a:pt x="885" y="910"/>
                      </a:cubicBezTo>
                      <a:cubicBezTo>
                        <a:pt x="900" y="922"/>
                        <a:pt x="922" y="920"/>
                        <a:pt x="934" y="905"/>
                      </a:cubicBezTo>
                      <a:cubicBezTo>
                        <a:pt x="946" y="890"/>
                        <a:pt x="944" y="868"/>
                        <a:pt x="929" y="856"/>
                      </a:cubicBezTo>
                      <a:cubicBezTo>
                        <a:pt x="906" y="837"/>
                        <a:pt x="906" y="837"/>
                        <a:pt x="906" y="837"/>
                      </a:cubicBezTo>
                      <a:cubicBezTo>
                        <a:pt x="930" y="806"/>
                        <a:pt x="951" y="773"/>
                        <a:pt x="968" y="737"/>
                      </a:cubicBezTo>
                      <a:cubicBezTo>
                        <a:pt x="1000" y="747"/>
                        <a:pt x="1000" y="747"/>
                        <a:pt x="1000" y="747"/>
                      </a:cubicBezTo>
                      <a:cubicBezTo>
                        <a:pt x="1019" y="752"/>
                        <a:pt x="1038" y="741"/>
                        <a:pt x="1043" y="723"/>
                      </a:cubicBezTo>
                      <a:cubicBezTo>
                        <a:pt x="1049" y="704"/>
                        <a:pt x="1038" y="685"/>
                        <a:pt x="1020" y="680"/>
                      </a:cubicBezTo>
                      <a:cubicBezTo>
                        <a:pt x="992" y="672"/>
                        <a:pt x="992" y="672"/>
                        <a:pt x="992" y="672"/>
                      </a:cubicBezTo>
                      <a:cubicBezTo>
                        <a:pt x="1003" y="635"/>
                        <a:pt x="1009" y="597"/>
                        <a:pt x="1010" y="557"/>
                      </a:cubicBezTo>
                      <a:cubicBezTo>
                        <a:pt x="1041" y="557"/>
                        <a:pt x="1041" y="557"/>
                        <a:pt x="1041" y="557"/>
                      </a:cubicBezTo>
                      <a:cubicBezTo>
                        <a:pt x="1061" y="556"/>
                        <a:pt x="1076" y="540"/>
                        <a:pt x="1075" y="521"/>
                      </a:cubicBezTo>
                      <a:cubicBezTo>
                        <a:pt x="1075" y="502"/>
                        <a:pt x="1059" y="486"/>
                        <a:pt x="1040" y="487"/>
                      </a:cubicBezTo>
                      <a:cubicBezTo>
                        <a:pt x="1007" y="488"/>
                        <a:pt x="1007" y="488"/>
                        <a:pt x="1007" y="488"/>
                      </a:cubicBezTo>
                      <a:cubicBezTo>
                        <a:pt x="1003" y="448"/>
                        <a:pt x="993" y="409"/>
                        <a:pt x="979" y="373"/>
                      </a:cubicBezTo>
                      <a:cubicBezTo>
                        <a:pt x="1010" y="361"/>
                        <a:pt x="1010" y="361"/>
                        <a:pt x="1010" y="361"/>
                      </a:cubicBezTo>
                      <a:cubicBezTo>
                        <a:pt x="1028" y="355"/>
                        <a:pt x="1038" y="334"/>
                        <a:pt x="1031" y="316"/>
                      </a:cubicBezTo>
                      <a:cubicBezTo>
                        <a:pt x="1024" y="298"/>
                        <a:pt x="1004" y="289"/>
                        <a:pt x="986" y="296"/>
                      </a:cubicBezTo>
                      <a:cubicBezTo>
                        <a:pt x="949" y="310"/>
                        <a:pt x="949" y="310"/>
                        <a:pt x="949" y="310"/>
                      </a:cubicBezTo>
                      <a:cubicBezTo>
                        <a:pt x="930" y="278"/>
                        <a:pt x="909" y="248"/>
                        <a:pt x="884" y="222"/>
                      </a:cubicBezTo>
                      <a:cubicBezTo>
                        <a:pt x="910" y="193"/>
                        <a:pt x="910" y="193"/>
                        <a:pt x="910" y="193"/>
                      </a:cubicBezTo>
                      <a:cubicBezTo>
                        <a:pt x="923" y="178"/>
                        <a:pt x="921" y="156"/>
                        <a:pt x="907" y="143"/>
                      </a:cubicBezTo>
                      <a:cubicBezTo>
                        <a:pt x="892" y="131"/>
                        <a:pt x="870" y="132"/>
                        <a:pt x="858" y="146"/>
                      </a:cubicBezTo>
                      <a:cubicBezTo>
                        <a:pt x="832" y="175"/>
                        <a:pt x="832" y="175"/>
                        <a:pt x="832" y="175"/>
                      </a:cubicBezTo>
                      <a:cubicBezTo>
                        <a:pt x="801" y="150"/>
                        <a:pt x="766" y="129"/>
                        <a:pt x="729" y="112"/>
                      </a:cubicBezTo>
                      <a:cubicBezTo>
                        <a:pt x="742" y="80"/>
                        <a:pt x="742" y="80"/>
                        <a:pt x="742" y="80"/>
                      </a:cubicBezTo>
                      <a:cubicBezTo>
                        <a:pt x="749" y="62"/>
                        <a:pt x="740" y="42"/>
                        <a:pt x="722" y="35"/>
                      </a:cubicBezTo>
                      <a:cubicBezTo>
                        <a:pt x="704" y="28"/>
                        <a:pt x="684" y="37"/>
                        <a:pt x="677" y="55"/>
                      </a:cubicBezTo>
                      <a:cubicBezTo>
                        <a:pt x="663" y="89"/>
                        <a:pt x="663" y="89"/>
                        <a:pt x="663" y="89"/>
                      </a:cubicBezTo>
                      <a:cubicBezTo>
                        <a:pt x="628" y="79"/>
                        <a:pt x="590" y="73"/>
                        <a:pt x="552" y="72"/>
                      </a:cubicBezTo>
                      <a:cubicBezTo>
                        <a:pt x="550" y="34"/>
                        <a:pt x="550" y="34"/>
                        <a:pt x="550" y="34"/>
                      </a:cubicBezTo>
                      <a:cubicBezTo>
                        <a:pt x="549" y="15"/>
                        <a:pt x="533" y="0"/>
                        <a:pt x="513" y="1"/>
                      </a:cubicBezTo>
                      <a:cubicBezTo>
                        <a:pt x="494" y="2"/>
                        <a:pt x="479" y="18"/>
                        <a:pt x="480" y="38"/>
                      </a:cubicBezTo>
                      <a:cubicBezTo>
                        <a:pt x="482" y="75"/>
                        <a:pt x="482" y="75"/>
                        <a:pt x="482" y="75"/>
                      </a:cubicBezTo>
                      <a:cubicBezTo>
                        <a:pt x="482" y="75"/>
                        <a:pt x="381" y="93"/>
                        <a:pt x="351" y="105"/>
                      </a:cubicBezTo>
                      <a:cubicBezTo>
                        <a:pt x="322" y="117"/>
                        <a:pt x="244" y="174"/>
                        <a:pt x="244" y="174"/>
                      </a:cubicBezTo>
                      <a:close/>
                    </a:path>
                  </a:pathLst>
                </a:custGeom>
                <a:grpFill/>
                <a:ln w="7938" cap="flat">
                  <a:solidFill>
                    <a:srgbClr val="5F6369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3" name="Freeform 35">
                  <a:extLst>
                    <a:ext uri="{FF2B5EF4-FFF2-40B4-BE49-F238E27FC236}">
                      <a16:creationId xmlns:a16="http://schemas.microsoft.com/office/drawing/2014/main" id="{753566C3-8904-4EB4-84AF-6AB5318C02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99619" y="716675"/>
                  <a:ext cx="881518" cy="876394"/>
                </a:xfrm>
                <a:custGeom>
                  <a:avLst/>
                  <a:gdLst>
                    <a:gd name="T0" fmla="*/ 668 w 695"/>
                    <a:gd name="T1" fmla="*/ 469 h 689"/>
                    <a:gd name="T2" fmla="*/ 686 w 695"/>
                    <a:gd name="T3" fmla="*/ 299 h 689"/>
                    <a:gd name="T4" fmla="*/ 606 w 695"/>
                    <a:gd name="T5" fmla="*/ 127 h 689"/>
                    <a:gd name="T6" fmla="*/ 424 w 695"/>
                    <a:gd name="T7" fmla="*/ 296 h 689"/>
                    <a:gd name="T8" fmla="*/ 391 w 695"/>
                    <a:gd name="T9" fmla="*/ 260 h 689"/>
                    <a:gd name="T10" fmla="*/ 571 w 695"/>
                    <a:gd name="T11" fmla="*/ 93 h 689"/>
                    <a:gd name="T12" fmla="*/ 300 w 695"/>
                    <a:gd name="T13" fmla="*/ 16 h 689"/>
                    <a:gd name="T14" fmla="*/ 215 w 695"/>
                    <a:gd name="T15" fmla="*/ 40 h 689"/>
                    <a:gd name="T16" fmla="*/ 344 w 695"/>
                    <a:gd name="T17" fmla="*/ 281 h 689"/>
                    <a:gd name="T18" fmla="*/ 301 w 695"/>
                    <a:gd name="T19" fmla="*/ 304 h 689"/>
                    <a:gd name="T20" fmla="*/ 172 w 695"/>
                    <a:gd name="T21" fmla="*/ 62 h 689"/>
                    <a:gd name="T22" fmla="*/ 12 w 695"/>
                    <a:gd name="T23" fmla="*/ 382 h 689"/>
                    <a:gd name="T24" fmla="*/ 257 w 695"/>
                    <a:gd name="T25" fmla="*/ 346 h 689"/>
                    <a:gd name="T26" fmla="*/ 264 w 695"/>
                    <a:gd name="T27" fmla="*/ 394 h 689"/>
                    <a:gd name="T28" fmla="*/ 21 w 695"/>
                    <a:gd name="T29" fmla="*/ 430 h 689"/>
                    <a:gd name="T30" fmla="*/ 286 w 695"/>
                    <a:gd name="T31" fmla="*/ 682 h 689"/>
                    <a:gd name="T32" fmla="*/ 318 w 695"/>
                    <a:gd name="T33" fmla="*/ 426 h 689"/>
                    <a:gd name="T34" fmla="*/ 367 w 695"/>
                    <a:gd name="T35" fmla="*/ 434 h 689"/>
                    <a:gd name="T36" fmla="*/ 335 w 695"/>
                    <a:gd name="T37" fmla="*/ 688 h 689"/>
                    <a:gd name="T38" fmla="*/ 401 w 695"/>
                    <a:gd name="T39" fmla="*/ 684 h 689"/>
                    <a:gd name="T40" fmla="*/ 647 w 695"/>
                    <a:gd name="T41" fmla="*/ 514 h 689"/>
                    <a:gd name="T42" fmla="*/ 401 w 695"/>
                    <a:gd name="T43" fmla="*/ 400 h 689"/>
                    <a:gd name="T44" fmla="*/ 421 w 695"/>
                    <a:gd name="T45" fmla="*/ 356 h 689"/>
                    <a:gd name="T46" fmla="*/ 668 w 695"/>
                    <a:gd name="T47" fmla="*/ 469 h 6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95" h="689">
                      <a:moveTo>
                        <a:pt x="668" y="469"/>
                      </a:moveTo>
                      <a:cubicBezTo>
                        <a:pt x="688" y="417"/>
                        <a:pt x="695" y="359"/>
                        <a:pt x="686" y="299"/>
                      </a:cubicBezTo>
                      <a:cubicBezTo>
                        <a:pt x="676" y="233"/>
                        <a:pt x="647" y="174"/>
                        <a:pt x="606" y="127"/>
                      </a:cubicBezTo>
                      <a:cubicBezTo>
                        <a:pt x="424" y="296"/>
                        <a:pt x="424" y="296"/>
                        <a:pt x="424" y="296"/>
                      </a:cubicBezTo>
                      <a:cubicBezTo>
                        <a:pt x="391" y="260"/>
                        <a:pt x="391" y="260"/>
                        <a:pt x="391" y="260"/>
                      </a:cubicBezTo>
                      <a:cubicBezTo>
                        <a:pt x="571" y="93"/>
                        <a:pt x="571" y="93"/>
                        <a:pt x="571" y="93"/>
                      </a:cubicBezTo>
                      <a:cubicBezTo>
                        <a:pt x="499" y="31"/>
                        <a:pt x="401" y="0"/>
                        <a:pt x="300" y="16"/>
                      </a:cubicBezTo>
                      <a:cubicBezTo>
                        <a:pt x="270" y="20"/>
                        <a:pt x="242" y="28"/>
                        <a:pt x="215" y="40"/>
                      </a:cubicBezTo>
                      <a:cubicBezTo>
                        <a:pt x="344" y="281"/>
                        <a:pt x="344" y="281"/>
                        <a:pt x="344" y="281"/>
                      </a:cubicBezTo>
                      <a:cubicBezTo>
                        <a:pt x="301" y="304"/>
                        <a:pt x="301" y="304"/>
                        <a:pt x="301" y="304"/>
                      </a:cubicBezTo>
                      <a:cubicBezTo>
                        <a:pt x="172" y="62"/>
                        <a:pt x="172" y="62"/>
                        <a:pt x="172" y="62"/>
                      </a:cubicBezTo>
                      <a:cubicBezTo>
                        <a:pt x="65" y="128"/>
                        <a:pt x="0" y="251"/>
                        <a:pt x="12" y="382"/>
                      </a:cubicBezTo>
                      <a:cubicBezTo>
                        <a:pt x="257" y="346"/>
                        <a:pt x="257" y="346"/>
                        <a:pt x="257" y="346"/>
                      </a:cubicBezTo>
                      <a:cubicBezTo>
                        <a:pt x="264" y="394"/>
                        <a:pt x="264" y="394"/>
                        <a:pt x="264" y="394"/>
                      </a:cubicBezTo>
                      <a:cubicBezTo>
                        <a:pt x="21" y="430"/>
                        <a:pt x="21" y="430"/>
                        <a:pt x="21" y="430"/>
                      </a:cubicBezTo>
                      <a:cubicBezTo>
                        <a:pt x="52" y="561"/>
                        <a:pt x="158" y="658"/>
                        <a:pt x="286" y="682"/>
                      </a:cubicBezTo>
                      <a:cubicBezTo>
                        <a:pt x="318" y="426"/>
                        <a:pt x="318" y="426"/>
                        <a:pt x="318" y="426"/>
                      </a:cubicBezTo>
                      <a:cubicBezTo>
                        <a:pt x="367" y="434"/>
                        <a:pt x="367" y="434"/>
                        <a:pt x="367" y="434"/>
                      </a:cubicBezTo>
                      <a:cubicBezTo>
                        <a:pt x="335" y="688"/>
                        <a:pt x="335" y="688"/>
                        <a:pt x="335" y="688"/>
                      </a:cubicBezTo>
                      <a:cubicBezTo>
                        <a:pt x="356" y="689"/>
                        <a:pt x="379" y="688"/>
                        <a:pt x="401" y="684"/>
                      </a:cubicBezTo>
                      <a:cubicBezTo>
                        <a:pt x="509" y="668"/>
                        <a:pt x="598" y="602"/>
                        <a:pt x="647" y="514"/>
                      </a:cubicBezTo>
                      <a:cubicBezTo>
                        <a:pt x="401" y="400"/>
                        <a:pt x="401" y="400"/>
                        <a:pt x="401" y="400"/>
                      </a:cubicBezTo>
                      <a:cubicBezTo>
                        <a:pt x="421" y="356"/>
                        <a:pt x="421" y="356"/>
                        <a:pt x="421" y="356"/>
                      </a:cubicBezTo>
                      <a:lnTo>
                        <a:pt x="668" y="469"/>
                      </a:lnTo>
                      <a:close/>
                    </a:path>
                  </a:pathLst>
                </a:custGeom>
                <a:grpFill/>
                <a:ln w="7938" cap="flat">
                  <a:solidFill>
                    <a:srgbClr val="5F6369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0065FE0F-DA70-4C5F-95F3-51114B010836}"/>
                  </a:ext>
                </a:extLst>
              </p:cNvPr>
              <p:cNvSpPr/>
              <p:nvPr/>
            </p:nvSpPr>
            <p:spPr bwMode="gray">
              <a:xfrm flipH="1">
                <a:off x="657145" y="4303830"/>
                <a:ext cx="104192" cy="104192"/>
              </a:xfrm>
              <a:prstGeom prst="ellipse">
                <a:avLst/>
              </a:prstGeom>
              <a:grpFill/>
              <a:ln w="6350" algn="ctr">
                <a:solidFill>
                  <a:schemeClr val="accent6"/>
                </a:solidFill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 algn="ctr">
                  <a:lnSpc>
                    <a:spcPct val="106000"/>
                  </a:lnSpc>
                  <a:buFont typeface="Wingdings 2" pitchFamily="18" charset="2"/>
                  <a:buNone/>
                </a:pPr>
                <a:endParaRPr lang="en-US" sz="16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2" name="Arc 121">
              <a:extLst>
                <a:ext uri="{FF2B5EF4-FFF2-40B4-BE49-F238E27FC236}">
                  <a16:creationId xmlns:a16="http://schemas.microsoft.com/office/drawing/2014/main" id="{B79CBA5C-902F-4816-9EE8-C96159F08C9C}"/>
                </a:ext>
              </a:extLst>
            </p:cNvPr>
            <p:cNvSpPr/>
            <p:nvPr/>
          </p:nvSpPr>
          <p:spPr>
            <a:xfrm>
              <a:off x="-54431" y="4212772"/>
              <a:ext cx="371477" cy="483054"/>
            </a:xfrm>
            <a:prstGeom prst="arc">
              <a:avLst>
                <a:gd name="adj1" fmla="val 17538040"/>
                <a:gd name="adj2" fmla="val 760051"/>
              </a:avLst>
            </a:prstGeom>
            <a:grpFill/>
            <a:ln w="7938" cap="flat">
              <a:solidFill>
                <a:srgbClr val="00AAE7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5AEF575E-A765-4B48-AD9C-118EA881199E}"/>
                </a:ext>
              </a:extLst>
            </p:cNvPr>
            <p:cNvSpPr/>
            <p:nvPr/>
          </p:nvSpPr>
          <p:spPr bwMode="gray">
            <a:xfrm>
              <a:off x="343352" y="4333874"/>
              <a:ext cx="126548" cy="126548"/>
            </a:xfrm>
            <a:prstGeom prst="ellipse">
              <a:avLst/>
            </a:prstGeom>
            <a:grpFill/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39637149-C538-4E7C-8BAF-000364A9E36C}"/>
                </a:ext>
              </a:extLst>
            </p:cNvPr>
            <p:cNvSpPr/>
            <p:nvPr/>
          </p:nvSpPr>
          <p:spPr bwMode="gray">
            <a:xfrm>
              <a:off x="0" y="4309381"/>
              <a:ext cx="249011" cy="2490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125" name="Arc 124">
              <a:extLst>
                <a:ext uri="{FF2B5EF4-FFF2-40B4-BE49-F238E27FC236}">
                  <a16:creationId xmlns:a16="http://schemas.microsoft.com/office/drawing/2014/main" id="{A9286BE5-020B-48CF-8631-96C6613C5738}"/>
                </a:ext>
              </a:extLst>
            </p:cNvPr>
            <p:cNvSpPr/>
            <p:nvPr userDrawn="1"/>
          </p:nvSpPr>
          <p:spPr>
            <a:xfrm>
              <a:off x="902391" y="3808866"/>
              <a:ext cx="238236" cy="844241"/>
            </a:xfrm>
            <a:prstGeom prst="arc">
              <a:avLst>
                <a:gd name="adj1" fmla="val 16748202"/>
                <a:gd name="adj2" fmla="val 4719401"/>
              </a:avLst>
            </a:prstGeom>
            <a:grpFill/>
            <a:ln w="7938" cap="flat">
              <a:solidFill>
                <a:srgbClr val="00AAE7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DF01C72C-09FD-4D09-94AA-0D91B07A8CC5}"/>
              </a:ext>
            </a:extLst>
          </p:cNvPr>
          <p:cNvCxnSpPr>
            <a:stCxn id="125" idx="0"/>
          </p:cNvCxnSpPr>
          <p:nvPr userDrawn="1"/>
        </p:nvCxnSpPr>
        <p:spPr>
          <a:xfrm flipH="1" flipV="1">
            <a:off x="257450" y="828675"/>
            <a:ext cx="105651" cy="256005"/>
          </a:xfrm>
          <a:prstGeom prst="line">
            <a:avLst/>
          </a:prstGeom>
          <a:grpFill/>
          <a:ln w="7938" cap="flat">
            <a:solidFill>
              <a:srgbClr val="00AAE7"/>
            </a:solidFill>
            <a:prstDash val="solid"/>
            <a:miter lim="800000"/>
            <a:headEnd/>
            <a:tailEnd/>
          </a:ln>
        </p:spPr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5C66107-8040-4F47-A8AE-493C6C82BAA4}"/>
              </a:ext>
            </a:extLst>
          </p:cNvPr>
          <p:cNvSpPr/>
          <p:nvPr userDrawn="1"/>
        </p:nvSpPr>
        <p:spPr bwMode="gray">
          <a:xfrm>
            <a:off x="-390945" y="601854"/>
            <a:ext cx="378567" cy="2502026"/>
          </a:xfrm>
          <a:prstGeom prst="rect">
            <a:avLst/>
          </a:prstGeom>
          <a:solidFill>
            <a:srgbClr val="E6E6E6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>
              <a:solidFill>
                <a:schemeClr val="bg1"/>
              </a:solidFill>
            </a:endParaRPr>
          </a:p>
        </p:txBody>
      </p:sp>
      <p:pic>
        <p:nvPicPr>
          <p:cNvPr id="144" name="Picture 143">
            <a:extLst>
              <a:ext uri="{FF2B5EF4-FFF2-40B4-BE49-F238E27FC236}">
                <a16:creationId xmlns:a16="http://schemas.microsoft.com/office/drawing/2014/main" id="{B6D4D887-2E6C-4827-B067-0481514B93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lum bright="70000" contrast="-70000"/>
          </a:blip>
          <a:srcRect l="-134" t="32739" r="21277" b="20282"/>
          <a:stretch/>
        </p:blipFill>
        <p:spPr>
          <a:xfrm rot="5400000">
            <a:off x="9038334" y="3219001"/>
            <a:ext cx="5855153" cy="470346"/>
          </a:xfrm>
          <a:prstGeom prst="rect">
            <a:avLst/>
          </a:prstGeom>
        </p:spPr>
      </p:pic>
      <p:sp>
        <p:nvSpPr>
          <p:cNvPr id="145" name="Right Bracket 32">
            <a:extLst>
              <a:ext uri="{FF2B5EF4-FFF2-40B4-BE49-F238E27FC236}">
                <a16:creationId xmlns:a16="http://schemas.microsoft.com/office/drawing/2014/main" id="{52106F39-5448-4668-9637-8A9EAA9527A5}"/>
              </a:ext>
            </a:extLst>
          </p:cNvPr>
          <p:cNvSpPr/>
          <p:nvPr userDrawn="1"/>
        </p:nvSpPr>
        <p:spPr>
          <a:xfrm rot="5400000" flipH="1">
            <a:off x="1654769" y="-997646"/>
            <a:ext cx="243116" cy="3017009"/>
          </a:xfrm>
          <a:custGeom>
            <a:avLst/>
            <a:gdLst>
              <a:gd name="connsiteX0" fmla="*/ 0 w 384628"/>
              <a:gd name="connsiteY0" fmla="*/ 0 h 4470399"/>
              <a:gd name="connsiteX1" fmla="*/ 384628 w 384628"/>
              <a:gd name="connsiteY1" fmla="*/ 293310 h 4470399"/>
              <a:gd name="connsiteX2" fmla="*/ 384628 w 384628"/>
              <a:gd name="connsiteY2" fmla="*/ 4177089 h 4470399"/>
              <a:gd name="connsiteX3" fmla="*/ 0 w 384628"/>
              <a:gd name="connsiteY3" fmla="*/ 4470399 h 4470399"/>
              <a:gd name="connsiteX4" fmla="*/ 0 w 384628"/>
              <a:gd name="connsiteY4" fmla="*/ 0 h 4470399"/>
              <a:gd name="connsiteX0" fmla="*/ 0 w 384628"/>
              <a:gd name="connsiteY0" fmla="*/ 0 h 4470399"/>
              <a:gd name="connsiteX1" fmla="*/ 384628 w 384628"/>
              <a:gd name="connsiteY1" fmla="*/ 293310 h 4470399"/>
              <a:gd name="connsiteX2" fmla="*/ 384628 w 384628"/>
              <a:gd name="connsiteY2" fmla="*/ 4177089 h 4470399"/>
              <a:gd name="connsiteX3" fmla="*/ 0 w 384628"/>
              <a:gd name="connsiteY3" fmla="*/ 4470399 h 4470399"/>
              <a:gd name="connsiteX0" fmla="*/ 0 w 384628"/>
              <a:gd name="connsiteY0" fmla="*/ 0 h 4470399"/>
              <a:gd name="connsiteX1" fmla="*/ 384628 w 384628"/>
              <a:gd name="connsiteY1" fmla="*/ 293310 h 4470399"/>
              <a:gd name="connsiteX2" fmla="*/ 384628 w 384628"/>
              <a:gd name="connsiteY2" fmla="*/ 4177089 h 4470399"/>
              <a:gd name="connsiteX3" fmla="*/ 0 w 384628"/>
              <a:gd name="connsiteY3" fmla="*/ 4470399 h 4470399"/>
              <a:gd name="connsiteX4" fmla="*/ 0 w 384628"/>
              <a:gd name="connsiteY4" fmla="*/ 0 h 4470399"/>
              <a:gd name="connsiteX0" fmla="*/ 384628 w 384628"/>
              <a:gd name="connsiteY0" fmla="*/ 293310 h 4470399"/>
              <a:gd name="connsiteX1" fmla="*/ 384628 w 384628"/>
              <a:gd name="connsiteY1" fmla="*/ 4177089 h 4470399"/>
              <a:gd name="connsiteX2" fmla="*/ 0 w 384628"/>
              <a:gd name="connsiteY2" fmla="*/ 4470399 h 4470399"/>
              <a:gd name="connsiteX0" fmla="*/ 0 w 384628"/>
              <a:gd name="connsiteY0" fmla="*/ 4177089 h 4177089"/>
              <a:gd name="connsiteX1" fmla="*/ 384628 w 384628"/>
              <a:gd name="connsiteY1" fmla="*/ 0 h 4177089"/>
              <a:gd name="connsiteX2" fmla="*/ 384628 w 384628"/>
              <a:gd name="connsiteY2" fmla="*/ 3883779 h 4177089"/>
              <a:gd name="connsiteX3" fmla="*/ 0 w 384628"/>
              <a:gd name="connsiteY3" fmla="*/ 4177089 h 4177089"/>
              <a:gd name="connsiteX0" fmla="*/ 384628 w 384628"/>
              <a:gd name="connsiteY0" fmla="*/ 0 h 4177089"/>
              <a:gd name="connsiteX1" fmla="*/ 384628 w 384628"/>
              <a:gd name="connsiteY1" fmla="*/ 3883779 h 4177089"/>
              <a:gd name="connsiteX2" fmla="*/ 0 w 384628"/>
              <a:gd name="connsiteY2" fmla="*/ 4177089 h 4177089"/>
              <a:gd name="connsiteX0" fmla="*/ 0 w 384630"/>
              <a:gd name="connsiteY0" fmla="*/ 4629177 h 4629177"/>
              <a:gd name="connsiteX1" fmla="*/ 384628 w 384630"/>
              <a:gd name="connsiteY1" fmla="*/ 452088 h 4629177"/>
              <a:gd name="connsiteX2" fmla="*/ 384628 w 384630"/>
              <a:gd name="connsiteY2" fmla="*/ 4335867 h 4629177"/>
              <a:gd name="connsiteX3" fmla="*/ 0 w 384630"/>
              <a:gd name="connsiteY3" fmla="*/ 4629177 h 4629177"/>
              <a:gd name="connsiteX0" fmla="*/ 384630 w 384630"/>
              <a:gd name="connsiteY0" fmla="*/ 0 h 4629177"/>
              <a:gd name="connsiteX1" fmla="*/ 384628 w 384630"/>
              <a:gd name="connsiteY1" fmla="*/ 4335867 h 4629177"/>
              <a:gd name="connsiteX2" fmla="*/ 0 w 384630"/>
              <a:gd name="connsiteY2" fmla="*/ 4629177 h 4629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4630" h="4629177" stroke="0" extrusionOk="0">
                <a:moveTo>
                  <a:pt x="0" y="4629177"/>
                </a:moveTo>
                <a:lnTo>
                  <a:pt x="384628" y="452088"/>
                </a:lnTo>
                <a:lnTo>
                  <a:pt x="384628" y="4335867"/>
                </a:lnTo>
                <a:cubicBezTo>
                  <a:pt x="384628" y="4497858"/>
                  <a:pt x="212424" y="4629177"/>
                  <a:pt x="0" y="4629177"/>
                </a:cubicBezTo>
                <a:close/>
              </a:path>
              <a:path w="384630" h="4629177" fill="none">
                <a:moveTo>
                  <a:pt x="384630" y="0"/>
                </a:moveTo>
                <a:cubicBezTo>
                  <a:pt x="384629" y="1445289"/>
                  <a:pt x="384629" y="2890578"/>
                  <a:pt x="384628" y="4335867"/>
                </a:cubicBezTo>
                <a:cubicBezTo>
                  <a:pt x="384628" y="4497858"/>
                  <a:pt x="212424" y="4629177"/>
                  <a:pt x="0" y="4629177"/>
                </a:cubicBezTo>
              </a:path>
            </a:pathLst>
          </a:custGeom>
          <a:ln>
            <a:solidFill>
              <a:srgbClr val="00A3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C70D5EB4-6751-4F88-87D7-786235BCA64C}"/>
              </a:ext>
            </a:extLst>
          </p:cNvPr>
          <p:cNvCxnSpPr>
            <a:cxnSpLocks/>
          </p:cNvCxnSpPr>
          <p:nvPr userDrawn="1"/>
        </p:nvCxnSpPr>
        <p:spPr>
          <a:xfrm>
            <a:off x="3279212" y="389302"/>
            <a:ext cx="164976" cy="121558"/>
          </a:xfrm>
          <a:prstGeom prst="line">
            <a:avLst/>
          </a:prstGeom>
          <a:ln>
            <a:solidFill>
              <a:srgbClr val="00A3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6CA63494-CC2F-40BE-866F-E6B6557DEA99}"/>
              </a:ext>
            </a:extLst>
          </p:cNvPr>
          <p:cNvCxnSpPr>
            <a:cxnSpLocks/>
          </p:cNvCxnSpPr>
          <p:nvPr userDrawn="1"/>
        </p:nvCxnSpPr>
        <p:spPr>
          <a:xfrm>
            <a:off x="3431723" y="510859"/>
            <a:ext cx="5090434" cy="0"/>
          </a:xfrm>
          <a:prstGeom prst="line">
            <a:avLst/>
          </a:prstGeom>
          <a:ln>
            <a:solidFill>
              <a:srgbClr val="00A3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09149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18AD5-4342-4880-A477-65B8D6E51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C3430-A740-46CA-8A0D-BDB60E2E3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E5311-3C70-4085-AD26-0F7EEEB76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CFAB-6004-414A-AA72-4CBD289286AC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00CB8-62C6-42C0-81CD-8A81CD5E9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4072B-B477-40A0-B10C-CA5F4E479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8210-165F-457D-8A84-DBF989E1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69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93B70-036C-4CFC-A932-14C3E31D8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9DED3-F05A-44DF-A2A4-079F891A5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3305C-327F-434A-B1D5-FC52F9C83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CFAB-6004-414A-AA72-4CBD289286AC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9F693-6CB1-40DD-8B9D-DE64BADAB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25BD1-8D34-4678-BABF-B51555BE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8210-165F-457D-8A84-DBF989E1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50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A3498-3F72-481A-BD07-E40B228EA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95B59-E91C-48F8-82BF-8649FAC3A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301368-E585-4B7A-A89D-7AC6D97CF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FAC96-ED2D-4F58-A67C-6477A4A0B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CFAB-6004-414A-AA72-4CBD289286AC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37D04-2776-49BF-8C9C-642C0437E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256F0-2089-4B84-84EF-D2D22C164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8210-165F-457D-8A84-DBF989E1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11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1A5C7-B2D2-4407-B12A-3185AC460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501CC-7029-46EE-9F00-0F1975278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9387E-1B9C-414F-9BEC-2AAA4639B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CFE0F3-39FB-43CF-A166-DBD8C723E7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567776-23DF-47DF-B5B5-DAE1CD0F71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BEE256-AC4D-44D8-8080-B6CD22E88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CFAB-6004-414A-AA72-4CBD289286AC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05BF3A-0EFC-492C-981B-3B462F203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7F6F51-6D0F-4B18-A776-61FB5A977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8210-165F-457D-8A84-DBF989E1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22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E49C8-284C-4449-AFE9-2BDD1B5A0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F203A7-7C26-4695-BB20-E33153074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CFAB-6004-414A-AA72-4CBD289286AC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67ED38-ACEB-4F57-8AC5-EB734BCD1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EE7D9F-8B1A-4737-AD31-0FF026165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8210-165F-457D-8A84-DBF989E1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08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763E5B-BE6A-440A-9D80-80186BCF8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CFAB-6004-414A-AA72-4CBD289286AC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09974A-A0B5-4D9D-80B6-6E923580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EB7EA-363E-40CE-AEBB-3A6C48C67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8210-165F-457D-8A84-DBF989E1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10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A78E3-42FE-48CF-9281-E7C09B716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33517-DF27-480C-BFDD-77C94CEC3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5FD8F5-5182-49C4-893F-677DC3105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7AEE70-3B7B-4DC1-9FE1-F5912402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CFAB-6004-414A-AA72-4CBD289286AC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E05B5-4643-4189-B0C9-A1BAA26FB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9460A-F277-4E5A-A084-A34050276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8210-165F-457D-8A84-DBF989E1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3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6AC57-194D-468C-BB47-A1AE8AE25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159EF7-6989-43C7-8F3F-DD9027F6D4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B40FC-99E0-4907-8CE4-AAABA39F4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5C3B7-BE74-4662-BBF8-C06AE5552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CFAB-6004-414A-AA72-4CBD289286AC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5C6FE-723E-4760-AB3C-80D61E8E2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1DAE7-56CF-4E60-8B31-90C357293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8210-165F-457D-8A84-DBF989E1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93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795767-2BD5-4E63-9629-8C68917CC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653AA-9AF2-4E94-8B38-416F3D8E0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2B775-8CBA-458A-AED3-B39402E260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DCFAB-6004-414A-AA72-4CBD289286AC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AC95D-7D5F-4B0D-AFA4-8D75089BC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5A6EC-C1A8-466A-8D4E-84F8006469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68210-165F-457D-8A84-DBF989E1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26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4" descr="Unit Testing with PySpark. By David Illes, Vice President at FS… | by  Cambridge Spark | Cambridge Spark">
            <a:extLst>
              <a:ext uri="{FF2B5EF4-FFF2-40B4-BE49-F238E27FC236}">
                <a16:creationId xmlns:a16="http://schemas.microsoft.com/office/drawing/2014/main" id="{E3CEB15F-B6DD-4F88-9958-73E2808D9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048" y="2048998"/>
            <a:ext cx="1330274" cy="747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Rectangle 125">
            <a:extLst>
              <a:ext uri="{FF2B5EF4-FFF2-40B4-BE49-F238E27FC236}">
                <a16:creationId xmlns:a16="http://schemas.microsoft.com/office/drawing/2014/main" id="{1975AD8C-C10C-4127-911C-C355F645EE1E}"/>
              </a:ext>
            </a:extLst>
          </p:cNvPr>
          <p:cNvSpPr/>
          <p:nvPr/>
        </p:nvSpPr>
        <p:spPr>
          <a:xfrm>
            <a:off x="513708" y="1171077"/>
            <a:ext cx="5239820" cy="554822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350C2B-E9DA-44D5-B391-66E152A66A5A}"/>
              </a:ext>
            </a:extLst>
          </p:cNvPr>
          <p:cNvSpPr txBox="1"/>
          <p:nvPr/>
        </p:nvSpPr>
        <p:spPr>
          <a:xfrm>
            <a:off x="568844" y="544868"/>
            <a:ext cx="8501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Illicit Transactions Prediction on a Blockchain Network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C133C5E-7A1A-4C9F-969B-2EAD0C1A4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434131"/>
              </p:ext>
            </p:extLst>
          </p:nvPr>
        </p:nvGraphicFramePr>
        <p:xfrm>
          <a:off x="557090" y="1201900"/>
          <a:ext cx="5117282" cy="67056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40514">
                  <a:extLst>
                    <a:ext uri="{9D8B030D-6E8A-4147-A177-3AD203B41FA5}">
                      <a16:colId xmlns:a16="http://schemas.microsoft.com/office/drawing/2014/main" val="1074729534"/>
                    </a:ext>
                  </a:extLst>
                </a:gridCol>
                <a:gridCol w="474420">
                  <a:extLst>
                    <a:ext uri="{9D8B030D-6E8A-4147-A177-3AD203B41FA5}">
                      <a16:colId xmlns:a16="http://schemas.microsoft.com/office/drawing/2014/main" val="2129333101"/>
                    </a:ext>
                  </a:extLst>
                </a:gridCol>
                <a:gridCol w="340074">
                  <a:extLst>
                    <a:ext uri="{9D8B030D-6E8A-4147-A177-3AD203B41FA5}">
                      <a16:colId xmlns:a16="http://schemas.microsoft.com/office/drawing/2014/main" val="2556507101"/>
                    </a:ext>
                  </a:extLst>
                </a:gridCol>
                <a:gridCol w="470222">
                  <a:extLst>
                    <a:ext uri="{9D8B030D-6E8A-4147-A177-3AD203B41FA5}">
                      <a16:colId xmlns:a16="http://schemas.microsoft.com/office/drawing/2014/main" val="1039913526"/>
                    </a:ext>
                  </a:extLst>
                </a:gridCol>
                <a:gridCol w="612970">
                  <a:extLst>
                    <a:ext uri="{9D8B030D-6E8A-4147-A177-3AD203B41FA5}">
                      <a16:colId xmlns:a16="http://schemas.microsoft.com/office/drawing/2014/main" val="3538289492"/>
                    </a:ext>
                  </a:extLst>
                </a:gridCol>
                <a:gridCol w="701138">
                  <a:extLst>
                    <a:ext uri="{9D8B030D-6E8A-4147-A177-3AD203B41FA5}">
                      <a16:colId xmlns:a16="http://schemas.microsoft.com/office/drawing/2014/main" val="1676224661"/>
                    </a:ext>
                  </a:extLst>
                </a:gridCol>
                <a:gridCol w="705040">
                  <a:extLst>
                    <a:ext uri="{9D8B030D-6E8A-4147-A177-3AD203B41FA5}">
                      <a16:colId xmlns:a16="http://schemas.microsoft.com/office/drawing/2014/main" val="2615428436"/>
                    </a:ext>
                  </a:extLst>
                </a:gridCol>
                <a:gridCol w="749746">
                  <a:extLst>
                    <a:ext uri="{9D8B030D-6E8A-4147-A177-3AD203B41FA5}">
                      <a16:colId xmlns:a16="http://schemas.microsoft.com/office/drawing/2014/main" val="3789180622"/>
                    </a:ext>
                  </a:extLst>
                </a:gridCol>
                <a:gridCol w="367333">
                  <a:extLst>
                    <a:ext uri="{9D8B030D-6E8A-4147-A177-3AD203B41FA5}">
                      <a16:colId xmlns:a16="http://schemas.microsoft.com/office/drawing/2014/main" val="1067365568"/>
                    </a:ext>
                  </a:extLst>
                </a:gridCol>
                <a:gridCol w="455825">
                  <a:extLst>
                    <a:ext uri="{9D8B030D-6E8A-4147-A177-3AD203B41FA5}">
                      <a16:colId xmlns:a16="http://schemas.microsoft.com/office/drawing/2014/main" val="3277300529"/>
                    </a:ext>
                  </a:extLst>
                </a:gridCol>
              </a:tblGrid>
              <a:tr h="182745"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DayOfWeek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TransactionID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InputAddress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OutAddress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BTC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Illicit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944594"/>
                  </a:ext>
                </a:extLst>
              </a:tr>
              <a:tr h="274455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dirty="0">
                          <a:effectLst/>
                        </a:rPr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dirty="0">
                          <a:effectLst/>
                        </a:rPr>
                        <a:t>12:38:19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dirty="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dirty="0">
                          <a:effectLst/>
                        </a:rPr>
                        <a:t>4b585ab8815f189d1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dirty="0">
                          <a:effectLst/>
                        </a:rPr>
                        <a:t>19WNHovTv17jAih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dirty="0">
                          <a:effectLst/>
                        </a:rPr>
                        <a:t>1VayNert3x1KzbpzMG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dirty="0">
                          <a:effectLst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0102322"/>
                  </a:ext>
                </a:extLst>
              </a:tr>
            </a:tbl>
          </a:graphicData>
        </a:graphic>
      </p:graphicFrame>
      <p:pic>
        <p:nvPicPr>
          <p:cNvPr id="7" name="Picture 4">
            <a:extLst>
              <a:ext uri="{FF2B5EF4-FFF2-40B4-BE49-F238E27FC236}">
                <a16:creationId xmlns:a16="http://schemas.microsoft.com/office/drawing/2014/main" id="{9A92B834-7B1B-4078-B13C-3A6F879C6D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84" b="18271"/>
          <a:stretch/>
        </p:blipFill>
        <p:spPr bwMode="auto">
          <a:xfrm>
            <a:off x="1076821" y="5375338"/>
            <a:ext cx="4247029" cy="1317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18882B53-5D78-4860-AF5D-8255DA56A1E1}"/>
              </a:ext>
            </a:extLst>
          </p:cNvPr>
          <p:cNvSpPr/>
          <p:nvPr/>
        </p:nvSpPr>
        <p:spPr bwMode="gray">
          <a:xfrm>
            <a:off x="1388072" y="2954570"/>
            <a:ext cx="435356" cy="308057"/>
          </a:xfrm>
          <a:prstGeom prst="ellipse">
            <a:avLst/>
          </a:prstGeom>
          <a:solidFill>
            <a:srgbClr val="E8F6CF"/>
          </a:solidFill>
          <a:ln w="19050" algn="ctr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Wallet 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0E6E7C2-F080-429E-B4BF-EC806DFD6C80}"/>
              </a:ext>
            </a:extLst>
          </p:cNvPr>
          <p:cNvSpPr/>
          <p:nvPr/>
        </p:nvSpPr>
        <p:spPr bwMode="gray">
          <a:xfrm>
            <a:off x="641465" y="3753844"/>
            <a:ext cx="435356" cy="308057"/>
          </a:xfrm>
          <a:prstGeom prst="ellipse">
            <a:avLst/>
          </a:prstGeom>
          <a:solidFill>
            <a:srgbClr val="E8F6CF"/>
          </a:solidFill>
          <a:ln w="19050" algn="ctr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65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DA72DA2-E1AD-4BC0-8327-24DD839C1DAE}"/>
              </a:ext>
            </a:extLst>
          </p:cNvPr>
          <p:cNvSpPr/>
          <p:nvPr/>
        </p:nvSpPr>
        <p:spPr bwMode="gray">
          <a:xfrm>
            <a:off x="1899141" y="3810936"/>
            <a:ext cx="435356" cy="308057"/>
          </a:xfrm>
          <a:prstGeom prst="ellipse">
            <a:avLst/>
          </a:prstGeom>
          <a:solidFill>
            <a:srgbClr val="E8F6CF"/>
          </a:solidFill>
          <a:ln w="19050" algn="ctr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43D99A0-EC7C-4150-9F0A-1E73898A8D13}"/>
              </a:ext>
            </a:extLst>
          </p:cNvPr>
          <p:cNvSpPr/>
          <p:nvPr/>
        </p:nvSpPr>
        <p:spPr bwMode="gray">
          <a:xfrm>
            <a:off x="2441759" y="2954569"/>
            <a:ext cx="435356" cy="308057"/>
          </a:xfrm>
          <a:prstGeom prst="ellipse">
            <a:avLst/>
          </a:prstGeom>
          <a:solidFill>
            <a:srgbClr val="E8F6CF"/>
          </a:solidFill>
          <a:ln w="19050" algn="ctr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Wallet 3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3425124-B397-4C06-B661-0479973B4656}"/>
              </a:ext>
            </a:extLst>
          </p:cNvPr>
          <p:cNvSpPr/>
          <p:nvPr/>
        </p:nvSpPr>
        <p:spPr bwMode="gray">
          <a:xfrm>
            <a:off x="2729470" y="3870993"/>
            <a:ext cx="435356" cy="30805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 algn="ctr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6B1C7CE-4725-4CF6-8B1A-781BA01CF607}"/>
              </a:ext>
            </a:extLst>
          </p:cNvPr>
          <p:cNvCxnSpPr>
            <a:cxnSpLocks/>
            <a:stCxn id="47" idx="7"/>
            <a:endCxn id="46" idx="3"/>
          </p:cNvCxnSpPr>
          <p:nvPr/>
        </p:nvCxnSpPr>
        <p:spPr>
          <a:xfrm flipV="1">
            <a:off x="1013065" y="3217513"/>
            <a:ext cx="438763" cy="58144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4F99C4F-DA03-4A68-A348-70DF308A18C4}"/>
              </a:ext>
            </a:extLst>
          </p:cNvPr>
          <p:cNvCxnSpPr>
            <a:cxnSpLocks/>
            <a:stCxn id="46" idx="6"/>
            <a:endCxn id="49" idx="2"/>
          </p:cNvCxnSpPr>
          <p:nvPr/>
        </p:nvCxnSpPr>
        <p:spPr>
          <a:xfrm flipV="1">
            <a:off x="1823428" y="3108598"/>
            <a:ext cx="618331" cy="1"/>
          </a:xfrm>
          <a:prstGeom prst="line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395AE71-4E4A-4948-8FB0-B4CD102D2A6C}"/>
              </a:ext>
            </a:extLst>
          </p:cNvPr>
          <p:cNvCxnSpPr>
            <a:cxnSpLocks/>
            <a:stCxn id="48" idx="6"/>
            <a:endCxn id="50" idx="3"/>
          </p:cNvCxnSpPr>
          <p:nvPr/>
        </p:nvCxnSpPr>
        <p:spPr>
          <a:xfrm>
            <a:off x="2334497" y="3964965"/>
            <a:ext cx="458729" cy="16897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9223EED8-B5A6-4E0F-B25C-D9FCC96549A9}"/>
              </a:ext>
            </a:extLst>
          </p:cNvPr>
          <p:cNvSpPr/>
          <p:nvPr/>
        </p:nvSpPr>
        <p:spPr bwMode="gray">
          <a:xfrm>
            <a:off x="683215" y="2252183"/>
            <a:ext cx="435356" cy="308057"/>
          </a:xfrm>
          <a:prstGeom prst="ellipse">
            <a:avLst/>
          </a:prstGeom>
          <a:solidFill>
            <a:srgbClr val="E8F6CF"/>
          </a:solidFill>
          <a:ln w="19050" algn="ctr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6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Wallet</a:t>
            </a: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1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98CF763-50EB-4488-9197-2139D3A2F7F7}"/>
              </a:ext>
            </a:extLst>
          </p:cNvPr>
          <p:cNvCxnSpPr>
            <a:cxnSpLocks/>
            <a:stCxn id="55" idx="5"/>
            <a:endCxn id="46" idx="1"/>
          </p:cNvCxnSpPr>
          <p:nvPr/>
        </p:nvCxnSpPr>
        <p:spPr>
          <a:xfrm>
            <a:off x="1054815" y="2515126"/>
            <a:ext cx="397013" cy="484558"/>
          </a:xfrm>
          <a:prstGeom prst="line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0C1620C-DE87-4ECA-9381-6C2AF18E80AB}"/>
              </a:ext>
            </a:extLst>
          </p:cNvPr>
          <p:cNvSpPr txBox="1"/>
          <p:nvPr/>
        </p:nvSpPr>
        <p:spPr>
          <a:xfrm rot="2564829">
            <a:off x="1166568" y="2574577"/>
            <a:ext cx="305988" cy="4445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Transfer To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3430F6A-A31F-43BC-9EE5-B68C03C6F02F}"/>
              </a:ext>
            </a:extLst>
          </p:cNvPr>
          <p:cNvCxnSpPr>
            <a:cxnSpLocks/>
          </p:cNvCxnSpPr>
          <p:nvPr/>
        </p:nvCxnSpPr>
        <p:spPr>
          <a:xfrm flipH="1">
            <a:off x="1777031" y="3209747"/>
            <a:ext cx="711121" cy="0"/>
          </a:xfrm>
          <a:prstGeom prst="line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A24D6D0-76A9-4F8C-B03B-8B8F69148E4C}"/>
              </a:ext>
            </a:extLst>
          </p:cNvPr>
          <p:cNvCxnSpPr>
            <a:cxnSpLocks/>
            <a:stCxn id="46" idx="3"/>
            <a:endCxn id="47" idx="7"/>
          </p:cNvCxnSpPr>
          <p:nvPr/>
        </p:nvCxnSpPr>
        <p:spPr>
          <a:xfrm flipH="1">
            <a:off x="1013065" y="3217513"/>
            <a:ext cx="438763" cy="581445"/>
          </a:xfrm>
          <a:prstGeom prst="line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CF535B9-76AC-40FC-A5A1-391F136FDCDE}"/>
              </a:ext>
            </a:extLst>
          </p:cNvPr>
          <p:cNvCxnSpPr>
            <a:cxnSpLocks/>
            <a:stCxn id="46" idx="2"/>
            <a:endCxn id="55" idx="4"/>
          </p:cNvCxnSpPr>
          <p:nvPr/>
        </p:nvCxnSpPr>
        <p:spPr>
          <a:xfrm flipH="1" flipV="1">
            <a:off x="900893" y="2560240"/>
            <a:ext cx="487179" cy="548359"/>
          </a:xfrm>
          <a:prstGeom prst="line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92CE41A-00BB-430E-9384-9CCCFE626006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1675124" y="3235449"/>
            <a:ext cx="287773" cy="620601"/>
          </a:xfrm>
          <a:prstGeom prst="line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ED30DE9-DD7B-4B72-81DA-F0DE0051573F}"/>
              </a:ext>
            </a:extLst>
          </p:cNvPr>
          <p:cNvCxnSpPr>
            <a:cxnSpLocks/>
            <a:stCxn id="46" idx="5"/>
            <a:endCxn id="48" idx="0"/>
          </p:cNvCxnSpPr>
          <p:nvPr/>
        </p:nvCxnSpPr>
        <p:spPr>
          <a:xfrm>
            <a:off x="1759672" y="3217513"/>
            <a:ext cx="357147" cy="593423"/>
          </a:xfrm>
          <a:prstGeom prst="line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2F3C17B-A194-4B76-A8DD-EA4F9772FD13}"/>
              </a:ext>
            </a:extLst>
          </p:cNvPr>
          <p:cNvCxnSpPr>
            <a:cxnSpLocks/>
            <a:stCxn id="47" idx="6"/>
            <a:endCxn id="46" idx="4"/>
          </p:cNvCxnSpPr>
          <p:nvPr/>
        </p:nvCxnSpPr>
        <p:spPr>
          <a:xfrm flipV="1">
            <a:off x="1076821" y="3262627"/>
            <a:ext cx="528929" cy="645246"/>
          </a:xfrm>
          <a:prstGeom prst="line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5914D77-DC16-484A-BF2F-0808E9580A6D}"/>
              </a:ext>
            </a:extLst>
          </p:cNvPr>
          <p:cNvCxnSpPr>
            <a:cxnSpLocks/>
            <a:stCxn id="48" idx="6"/>
            <a:endCxn id="50" idx="3"/>
          </p:cNvCxnSpPr>
          <p:nvPr/>
        </p:nvCxnSpPr>
        <p:spPr>
          <a:xfrm>
            <a:off x="2334497" y="3964965"/>
            <a:ext cx="458729" cy="168971"/>
          </a:xfrm>
          <a:prstGeom prst="line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9011211-33F3-42FE-A074-A097802D7C0B}"/>
              </a:ext>
            </a:extLst>
          </p:cNvPr>
          <p:cNvSpPr txBox="1"/>
          <p:nvPr/>
        </p:nvSpPr>
        <p:spPr>
          <a:xfrm>
            <a:off x="636661" y="3770389"/>
            <a:ext cx="4449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50" b="1" dirty="0"/>
              <a:t>Wallet 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10101D7-52A2-4DCA-A3F2-88B597D8597C}"/>
              </a:ext>
            </a:extLst>
          </p:cNvPr>
          <p:cNvSpPr txBox="1"/>
          <p:nvPr/>
        </p:nvSpPr>
        <p:spPr>
          <a:xfrm>
            <a:off x="1898384" y="3818701"/>
            <a:ext cx="4449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50" b="1" dirty="0"/>
              <a:t>Wallet 5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3B0F4D1-9844-4444-BF70-7A4D21DC7F52}"/>
              </a:ext>
            </a:extLst>
          </p:cNvPr>
          <p:cNvSpPr txBox="1"/>
          <p:nvPr/>
        </p:nvSpPr>
        <p:spPr>
          <a:xfrm>
            <a:off x="2724666" y="3878827"/>
            <a:ext cx="4449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50" b="1" dirty="0"/>
              <a:t>Wallet 5</a:t>
            </a:r>
          </a:p>
        </p:txBody>
      </p:sp>
      <p:pic>
        <p:nvPicPr>
          <p:cNvPr id="97" name="Picture 2" descr="GitHub - microsoft/LightGBM: A fast, distributed, high performance gradient  boosting (GBT, GBDT, GBRT, GBM or MART) framework based on decision tree  algorithms, used for ranking, classification and many other machine  learning tasks.">
            <a:extLst>
              <a:ext uri="{FF2B5EF4-FFF2-40B4-BE49-F238E27FC236}">
                <a16:creationId xmlns:a16="http://schemas.microsoft.com/office/drawing/2014/main" id="{7D29EA0D-4749-42AC-845F-C68899150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996" y="4976038"/>
            <a:ext cx="1168304" cy="56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Arrow: Down 97">
            <a:extLst>
              <a:ext uri="{FF2B5EF4-FFF2-40B4-BE49-F238E27FC236}">
                <a16:creationId xmlns:a16="http://schemas.microsoft.com/office/drawing/2014/main" id="{5713D2F7-81A3-48F8-A83B-79097C0C9398}"/>
              </a:ext>
            </a:extLst>
          </p:cNvPr>
          <p:cNvSpPr/>
          <p:nvPr/>
        </p:nvSpPr>
        <p:spPr>
          <a:xfrm>
            <a:off x="2972810" y="1880049"/>
            <a:ext cx="285842" cy="3968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Arrow: Down 98">
            <a:extLst>
              <a:ext uri="{FF2B5EF4-FFF2-40B4-BE49-F238E27FC236}">
                <a16:creationId xmlns:a16="http://schemas.microsoft.com/office/drawing/2014/main" id="{B321991D-7AF5-443E-B79F-DD9149B9D2B9}"/>
              </a:ext>
            </a:extLst>
          </p:cNvPr>
          <p:cNvSpPr/>
          <p:nvPr/>
        </p:nvSpPr>
        <p:spPr>
          <a:xfrm>
            <a:off x="2983084" y="4288859"/>
            <a:ext cx="285842" cy="3968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ound Same Side Corner Rectangle 43">
            <a:extLst>
              <a:ext uri="{FF2B5EF4-FFF2-40B4-BE49-F238E27FC236}">
                <a16:creationId xmlns:a16="http://schemas.microsoft.com/office/drawing/2014/main" id="{E70ADA5E-203E-41FE-B9D3-701B5A3D63D7}"/>
              </a:ext>
            </a:extLst>
          </p:cNvPr>
          <p:cNvSpPr/>
          <p:nvPr/>
        </p:nvSpPr>
        <p:spPr bwMode="gray">
          <a:xfrm>
            <a:off x="1777031" y="2302951"/>
            <a:ext cx="2580587" cy="239540"/>
          </a:xfrm>
          <a:custGeom>
            <a:avLst/>
            <a:gdLst>
              <a:gd name="connsiteX0" fmla="*/ 61035 w 2105025"/>
              <a:gd name="connsiteY0" fmla="*/ 0 h 390526"/>
              <a:gd name="connsiteX1" fmla="*/ 2043990 w 2105025"/>
              <a:gd name="connsiteY1" fmla="*/ 0 h 390526"/>
              <a:gd name="connsiteX2" fmla="*/ 2105025 w 2105025"/>
              <a:gd name="connsiteY2" fmla="*/ 61035 h 390526"/>
              <a:gd name="connsiteX3" fmla="*/ 2105025 w 2105025"/>
              <a:gd name="connsiteY3" fmla="*/ 390526 h 390526"/>
              <a:gd name="connsiteX4" fmla="*/ 2105025 w 2105025"/>
              <a:gd name="connsiteY4" fmla="*/ 390526 h 390526"/>
              <a:gd name="connsiteX5" fmla="*/ 0 w 2105025"/>
              <a:gd name="connsiteY5" fmla="*/ 390526 h 390526"/>
              <a:gd name="connsiteX6" fmla="*/ 0 w 2105025"/>
              <a:gd name="connsiteY6" fmla="*/ 390526 h 390526"/>
              <a:gd name="connsiteX7" fmla="*/ 0 w 2105025"/>
              <a:gd name="connsiteY7" fmla="*/ 61035 h 390526"/>
              <a:gd name="connsiteX8" fmla="*/ 61035 w 2105025"/>
              <a:gd name="connsiteY8" fmla="*/ 0 h 390526"/>
              <a:gd name="connsiteX0" fmla="*/ 61035 w 2105025"/>
              <a:gd name="connsiteY0" fmla="*/ 0 h 390526"/>
              <a:gd name="connsiteX1" fmla="*/ 2043990 w 2105025"/>
              <a:gd name="connsiteY1" fmla="*/ 0 h 390526"/>
              <a:gd name="connsiteX2" fmla="*/ 2105025 w 2105025"/>
              <a:gd name="connsiteY2" fmla="*/ 61035 h 390526"/>
              <a:gd name="connsiteX3" fmla="*/ 2105025 w 2105025"/>
              <a:gd name="connsiteY3" fmla="*/ 390526 h 390526"/>
              <a:gd name="connsiteX4" fmla="*/ 2105025 w 2105025"/>
              <a:gd name="connsiteY4" fmla="*/ 390526 h 390526"/>
              <a:gd name="connsiteX5" fmla="*/ 84534 w 2105025"/>
              <a:gd name="connsiteY5" fmla="*/ 389334 h 390526"/>
              <a:gd name="connsiteX6" fmla="*/ 0 w 2105025"/>
              <a:gd name="connsiteY6" fmla="*/ 390526 h 390526"/>
              <a:gd name="connsiteX7" fmla="*/ 0 w 2105025"/>
              <a:gd name="connsiteY7" fmla="*/ 390526 h 390526"/>
              <a:gd name="connsiteX8" fmla="*/ 0 w 2105025"/>
              <a:gd name="connsiteY8" fmla="*/ 61035 h 390526"/>
              <a:gd name="connsiteX9" fmla="*/ 61035 w 2105025"/>
              <a:gd name="connsiteY9" fmla="*/ 0 h 390526"/>
              <a:gd name="connsiteX0" fmla="*/ 61035 w 2105025"/>
              <a:gd name="connsiteY0" fmla="*/ 0 h 390526"/>
              <a:gd name="connsiteX1" fmla="*/ 2043990 w 2105025"/>
              <a:gd name="connsiteY1" fmla="*/ 0 h 390526"/>
              <a:gd name="connsiteX2" fmla="*/ 2105025 w 2105025"/>
              <a:gd name="connsiteY2" fmla="*/ 61035 h 390526"/>
              <a:gd name="connsiteX3" fmla="*/ 2105025 w 2105025"/>
              <a:gd name="connsiteY3" fmla="*/ 390526 h 390526"/>
              <a:gd name="connsiteX4" fmla="*/ 2105025 w 2105025"/>
              <a:gd name="connsiteY4" fmla="*/ 390526 h 390526"/>
              <a:gd name="connsiteX5" fmla="*/ 2006203 w 2105025"/>
              <a:gd name="connsiteY5" fmla="*/ 389334 h 390526"/>
              <a:gd name="connsiteX6" fmla="*/ 84534 w 2105025"/>
              <a:gd name="connsiteY6" fmla="*/ 389334 h 390526"/>
              <a:gd name="connsiteX7" fmla="*/ 0 w 2105025"/>
              <a:gd name="connsiteY7" fmla="*/ 390526 h 390526"/>
              <a:gd name="connsiteX8" fmla="*/ 0 w 2105025"/>
              <a:gd name="connsiteY8" fmla="*/ 390526 h 390526"/>
              <a:gd name="connsiteX9" fmla="*/ 0 w 2105025"/>
              <a:gd name="connsiteY9" fmla="*/ 61035 h 390526"/>
              <a:gd name="connsiteX10" fmla="*/ 61035 w 2105025"/>
              <a:gd name="connsiteY10" fmla="*/ 0 h 390526"/>
              <a:gd name="connsiteX0" fmla="*/ 61035 w 2105025"/>
              <a:gd name="connsiteY0" fmla="*/ 0 h 390526"/>
              <a:gd name="connsiteX1" fmla="*/ 2043990 w 2105025"/>
              <a:gd name="connsiteY1" fmla="*/ 0 h 390526"/>
              <a:gd name="connsiteX2" fmla="*/ 2105025 w 2105025"/>
              <a:gd name="connsiteY2" fmla="*/ 61035 h 390526"/>
              <a:gd name="connsiteX3" fmla="*/ 2105025 w 2105025"/>
              <a:gd name="connsiteY3" fmla="*/ 390526 h 390526"/>
              <a:gd name="connsiteX4" fmla="*/ 2006203 w 2105025"/>
              <a:gd name="connsiteY4" fmla="*/ 389334 h 390526"/>
              <a:gd name="connsiteX5" fmla="*/ 84534 w 2105025"/>
              <a:gd name="connsiteY5" fmla="*/ 389334 h 390526"/>
              <a:gd name="connsiteX6" fmla="*/ 0 w 2105025"/>
              <a:gd name="connsiteY6" fmla="*/ 390526 h 390526"/>
              <a:gd name="connsiteX7" fmla="*/ 0 w 2105025"/>
              <a:gd name="connsiteY7" fmla="*/ 390526 h 390526"/>
              <a:gd name="connsiteX8" fmla="*/ 0 w 2105025"/>
              <a:gd name="connsiteY8" fmla="*/ 61035 h 390526"/>
              <a:gd name="connsiteX9" fmla="*/ 61035 w 2105025"/>
              <a:gd name="connsiteY9" fmla="*/ 0 h 390526"/>
              <a:gd name="connsiteX0" fmla="*/ 61035 w 2105025"/>
              <a:gd name="connsiteY0" fmla="*/ 0 h 390526"/>
              <a:gd name="connsiteX1" fmla="*/ 2043990 w 2105025"/>
              <a:gd name="connsiteY1" fmla="*/ 0 h 390526"/>
              <a:gd name="connsiteX2" fmla="*/ 2105025 w 2105025"/>
              <a:gd name="connsiteY2" fmla="*/ 61035 h 390526"/>
              <a:gd name="connsiteX3" fmla="*/ 2006203 w 2105025"/>
              <a:gd name="connsiteY3" fmla="*/ 389334 h 390526"/>
              <a:gd name="connsiteX4" fmla="*/ 84534 w 2105025"/>
              <a:gd name="connsiteY4" fmla="*/ 389334 h 390526"/>
              <a:gd name="connsiteX5" fmla="*/ 0 w 2105025"/>
              <a:gd name="connsiteY5" fmla="*/ 390526 h 390526"/>
              <a:gd name="connsiteX6" fmla="*/ 0 w 2105025"/>
              <a:gd name="connsiteY6" fmla="*/ 390526 h 390526"/>
              <a:gd name="connsiteX7" fmla="*/ 0 w 2105025"/>
              <a:gd name="connsiteY7" fmla="*/ 61035 h 390526"/>
              <a:gd name="connsiteX8" fmla="*/ 61035 w 2105025"/>
              <a:gd name="connsiteY8" fmla="*/ 0 h 390526"/>
              <a:gd name="connsiteX0" fmla="*/ 61035 w 2105025"/>
              <a:gd name="connsiteY0" fmla="*/ 0 h 390526"/>
              <a:gd name="connsiteX1" fmla="*/ 2043990 w 2105025"/>
              <a:gd name="connsiteY1" fmla="*/ 0 h 390526"/>
              <a:gd name="connsiteX2" fmla="*/ 2105025 w 2105025"/>
              <a:gd name="connsiteY2" fmla="*/ 61035 h 390526"/>
              <a:gd name="connsiteX3" fmla="*/ 2006203 w 2105025"/>
              <a:gd name="connsiteY3" fmla="*/ 389334 h 390526"/>
              <a:gd name="connsiteX4" fmla="*/ 84534 w 2105025"/>
              <a:gd name="connsiteY4" fmla="*/ 389334 h 390526"/>
              <a:gd name="connsiteX5" fmla="*/ 0 w 2105025"/>
              <a:gd name="connsiteY5" fmla="*/ 390526 h 390526"/>
              <a:gd name="connsiteX6" fmla="*/ 0 w 2105025"/>
              <a:gd name="connsiteY6" fmla="*/ 390526 h 390526"/>
              <a:gd name="connsiteX7" fmla="*/ 0 w 2105025"/>
              <a:gd name="connsiteY7" fmla="*/ 61035 h 390526"/>
              <a:gd name="connsiteX8" fmla="*/ 61035 w 2105025"/>
              <a:gd name="connsiteY8" fmla="*/ 0 h 390526"/>
              <a:gd name="connsiteX0" fmla="*/ 61035 w 2105025"/>
              <a:gd name="connsiteY0" fmla="*/ 0 h 390526"/>
              <a:gd name="connsiteX1" fmla="*/ 2043990 w 2105025"/>
              <a:gd name="connsiteY1" fmla="*/ 0 h 390526"/>
              <a:gd name="connsiteX2" fmla="*/ 2105025 w 2105025"/>
              <a:gd name="connsiteY2" fmla="*/ 61035 h 390526"/>
              <a:gd name="connsiteX3" fmla="*/ 2006203 w 2105025"/>
              <a:gd name="connsiteY3" fmla="*/ 389334 h 390526"/>
              <a:gd name="connsiteX4" fmla="*/ 84534 w 2105025"/>
              <a:gd name="connsiteY4" fmla="*/ 389334 h 390526"/>
              <a:gd name="connsiteX5" fmla="*/ 0 w 2105025"/>
              <a:gd name="connsiteY5" fmla="*/ 390526 h 390526"/>
              <a:gd name="connsiteX6" fmla="*/ 0 w 2105025"/>
              <a:gd name="connsiteY6" fmla="*/ 61035 h 390526"/>
              <a:gd name="connsiteX7" fmla="*/ 61035 w 2105025"/>
              <a:gd name="connsiteY7" fmla="*/ 0 h 390526"/>
              <a:gd name="connsiteX0" fmla="*/ 61035 w 2105025"/>
              <a:gd name="connsiteY0" fmla="*/ 0 h 389334"/>
              <a:gd name="connsiteX1" fmla="*/ 2043990 w 2105025"/>
              <a:gd name="connsiteY1" fmla="*/ 0 h 389334"/>
              <a:gd name="connsiteX2" fmla="*/ 2105025 w 2105025"/>
              <a:gd name="connsiteY2" fmla="*/ 61035 h 389334"/>
              <a:gd name="connsiteX3" fmla="*/ 2006203 w 2105025"/>
              <a:gd name="connsiteY3" fmla="*/ 389334 h 389334"/>
              <a:gd name="connsiteX4" fmla="*/ 84534 w 2105025"/>
              <a:gd name="connsiteY4" fmla="*/ 389334 h 389334"/>
              <a:gd name="connsiteX5" fmla="*/ 0 w 2105025"/>
              <a:gd name="connsiteY5" fmla="*/ 61035 h 389334"/>
              <a:gd name="connsiteX6" fmla="*/ 61035 w 2105025"/>
              <a:gd name="connsiteY6" fmla="*/ 0 h 389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5025" h="389334">
                <a:moveTo>
                  <a:pt x="61035" y="0"/>
                </a:moveTo>
                <a:lnTo>
                  <a:pt x="2043990" y="0"/>
                </a:lnTo>
                <a:cubicBezTo>
                  <a:pt x="2077699" y="0"/>
                  <a:pt x="2105025" y="27326"/>
                  <a:pt x="2105025" y="61035"/>
                </a:cubicBezTo>
                <a:lnTo>
                  <a:pt x="2006203" y="389334"/>
                </a:lnTo>
                <a:lnTo>
                  <a:pt x="84534" y="389334"/>
                </a:lnTo>
                <a:lnTo>
                  <a:pt x="0" y="61035"/>
                </a:lnTo>
                <a:cubicBezTo>
                  <a:pt x="0" y="27326"/>
                  <a:pt x="27326" y="0"/>
                  <a:pt x="61035" y="0"/>
                </a:cubicBezTo>
                <a:close/>
              </a:path>
            </a:pathLst>
          </a:cu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66675" tIns="66675" rIns="66675" bIns="81000" rtlCol="0" anchor="ctr"/>
          <a:lstStyle/>
          <a:p>
            <a:pPr lvl="0" algn="ctr"/>
            <a:r>
              <a:rPr lang="en-US" sz="1400" b="1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ANALYTICS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FA3EB1CF-E972-48A3-AD1D-A2D3722E0370}"/>
              </a:ext>
            </a:extLst>
          </p:cNvPr>
          <p:cNvSpPr/>
          <p:nvPr/>
        </p:nvSpPr>
        <p:spPr bwMode="gray">
          <a:xfrm>
            <a:off x="3283189" y="2596806"/>
            <a:ext cx="1957718" cy="176994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40500" tIns="40500" rIns="27000" bIns="27000" rtlCol="0" anchor="t"/>
          <a:lstStyle/>
          <a:p>
            <a:pPr marL="128588" lvl="0" indent="-102870">
              <a:spcBef>
                <a:spcPts val="450"/>
              </a:spcBef>
              <a:buFont typeface="Arial" panose="020B0604020202020204" pitchFamily="34" charset="0"/>
              <a:buChar char="•"/>
              <a:defRPr/>
            </a:pPr>
            <a:r>
              <a:rPr lang="en-US" sz="800" b="1" dirty="0">
                <a:solidFill>
                  <a:prstClr val="black"/>
                </a:solidFill>
              </a:rPr>
              <a:t>Community Detection</a:t>
            </a:r>
          </a:p>
          <a:p>
            <a:pPr marL="585788" lvl="1" indent="-102870">
              <a:spcBef>
                <a:spcPts val="450"/>
              </a:spcBef>
              <a:buFont typeface="Arial" panose="020B0604020202020204" pitchFamily="34" charset="0"/>
              <a:buChar char="•"/>
              <a:defRPr/>
            </a:pPr>
            <a:r>
              <a:rPr lang="en-US" sz="800" b="1" dirty="0">
                <a:solidFill>
                  <a:prstClr val="black"/>
                </a:solidFill>
              </a:rPr>
              <a:t>Transaction Triangle Counts</a:t>
            </a:r>
          </a:p>
          <a:p>
            <a:pPr marL="585788" lvl="1" indent="-102870">
              <a:spcBef>
                <a:spcPts val="450"/>
              </a:spcBef>
              <a:buFont typeface="Arial" panose="020B0604020202020204" pitchFamily="34" charset="0"/>
              <a:buChar char="•"/>
              <a:defRPr/>
            </a:pPr>
            <a:r>
              <a:rPr lang="en-US" sz="800" b="1" dirty="0">
                <a:solidFill>
                  <a:prstClr val="black"/>
                </a:solidFill>
              </a:rPr>
              <a:t>Clustering Wallets </a:t>
            </a:r>
          </a:p>
          <a:p>
            <a:pPr marL="128588" lvl="0" indent="-102870">
              <a:spcBef>
                <a:spcPts val="450"/>
              </a:spcBef>
              <a:buFont typeface="Arial" panose="020B0604020202020204" pitchFamily="34" charset="0"/>
              <a:buChar char="•"/>
              <a:defRPr/>
            </a:pPr>
            <a:r>
              <a:rPr lang="en-US" sz="800" b="1" dirty="0">
                <a:solidFill>
                  <a:prstClr val="black"/>
                </a:solidFill>
              </a:rPr>
              <a:t>Number of Incoming Transactions</a:t>
            </a:r>
          </a:p>
          <a:p>
            <a:pPr marL="128588" lvl="0" indent="-102870">
              <a:spcBef>
                <a:spcPts val="450"/>
              </a:spcBef>
              <a:buFont typeface="Arial" panose="020B0604020202020204" pitchFamily="34" charset="0"/>
              <a:buChar char="•"/>
              <a:defRPr/>
            </a:pPr>
            <a:r>
              <a:rPr lang="en-US" sz="800" b="1" dirty="0">
                <a:solidFill>
                  <a:prstClr val="black"/>
                </a:solidFill>
              </a:rPr>
              <a:t>Number of Outgoing Transactions</a:t>
            </a:r>
          </a:p>
          <a:p>
            <a:pPr marL="128588" lvl="0" indent="-102870">
              <a:spcBef>
                <a:spcPts val="450"/>
              </a:spcBef>
              <a:buFont typeface="Arial" panose="020B0604020202020204" pitchFamily="34" charset="0"/>
              <a:buChar char="•"/>
              <a:defRPr/>
            </a:pPr>
            <a:r>
              <a:rPr lang="en-US" sz="800" b="1" dirty="0">
                <a:solidFill>
                  <a:prstClr val="black"/>
                </a:solidFill>
              </a:rPr>
              <a:t>Total Number of transactions (both outgoing and incoming)</a:t>
            </a:r>
          </a:p>
          <a:p>
            <a:pPr marL="128588" lvl="0" indent="-102870">
              <a:spcBef>
                <a:spcPts val="450"/>
              </a:spcBef>
              <a:buFont typeface="Arial" panose="020B0604020202020204" pitchFamily="34" charset="0"/>
              <a:buChar char="•"/>
              <a:defRPr/>
            </a:pPr>
            <a:r>
              <a:rPr lang="en-US" sz="800" b="1" dirty="0">
                <a:solidFill>
                  <a:prstClr val="black"/>
                </a:solidFill>
              </a:rPr>
              <a:t>Wallet Importance Ranking - PageRank (Google Search Algorithm)</a:t>
            </a:r>
          </a:p>
          <a:p>
            <a:pPr marL="128588" lvl="0" indent="-102870">
              <a:spcBef>
                <a:spcPts val="450"/>
              </a:spcBef>
              <a:buFont typeface="Arial" panose="020B0604020202020204" pitchFamily="34" charset="0"/>
              <a:buChar char="•"/>
              <a:defRPr/>
            </a:pPr>
            <a:r>
              <a:rPr lang="en-US" sz="800" b="1" dirty="0">
                <a:solidFill>
                  <a:prstClr val="black"/>
                </a:solidFill>
              </a:rPr>
              <a:t>Degrees of separation to illicit nodes</a:t>
            </a:r>
          </a:p>
          <a:p>
            <a:pPr marL="25718" lvl="0">
              <a:spcBef>
                <a:spcPts val="450"/>
              </a:spcBef>
              <a:defRPr/>
            </a:pPr>
            <a:endParaRPr lang="en-US" sz="1100" b="1" dirty="0">
              <a:solidFill>
                <a:prstClr val="black"/>
              </a:solidFill>
            </a:endParaRP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AD842DEA-078B-4961-8208-D1FD3267BA9B}"/>
              </a:ext>
            </a:extLst>
          </p:cNvPr>
          <p:cNvGrpSpPr/>
          <p:nvPr/>
        </p:nvGrpSpPr>
        <p:grpSpPr>
          <a:xfrm>
            <a:off x="4382936" y="2902178"/>
            <a:ext cx="63038" cy="41968"/>
            <a:chOff x="1289779" y="3495046"/>
            <a:chExt cx="116350" cy="153270"/>
          </a:xfrm>
        </p:grpSpPr>
        <p:sp>
          <p:nvSpPr>
            <p:cNvPr id="112" name="Round Same Side Corner Rectangle 37">
              <a:extLst>
                <a:ext uri="{FF2B5EF4-FFF2-40B4-BE49-F238E27FC236}">
                  <a16:creationId xmlns:a16="http://schemas.microsoft.com/office/drawing/2014/main" id="{74E4DACA-214C-4A84-A097-29EA697BB5EC}"/>
                </a:ext>
              </a:extLst>
            </p:cNvPr>
            <p:cNvSpPr/>
            <p:nvPr/>
          </p:nvSpPr>
          <p:spPr bwMode="gray">
            <a:xfrm>
              <a:off x="1289779" y="3495046"/>
              <a:ext cx="116350" cy="10803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66675" tIns="66675" rIns="66675" bIns="66675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13" name="Round Same Side Corner Rectangle 38">
              <a:extLst>
                <a:ext uri="{FF2B5EF4-FFF2-40B4-BE49-F238E27FC236}">
                  <a16:creationId xmlns:a16="http://schemas.microsoft.com/office/drawing/2014/main" id="{3BEA13BE-9AA0-433C-8F3C-C9F8BB6A38DE}"/>
                </a:ext>
              </a:extLst>
            </p:cNvPr>
            <p:cNvSpPr/>
            <p:nvPr/>
          </p:nvSpPr>
          <p:spPr bwMode="gray">
            <a:xfrm flipV="1">
              <a:off x="1312850" y="3603085"/>
              <a:ext cx="21108" cy="4523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66675" tIns="66675" rIns="66675" bIns="66675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14" name="Round Same Side Corner Rectangle 39">
              <a:extLst>
                <a:ext uri="{FF2B5EF4-FFF2-40B4-BE49-F238E27FC236}">
                  <a16:creationId xmlns:a16="http://schemas.microsoft.com/office/drawing/2014/main" id="{4F711F66-A190-4EE2-943C-B47120D1E18A}"/>
                </a:ext>
              </a:extLst>
            </p:cNvPr>
            <p:cNvSpPr/>
            <p:nvPr/>
          </p:nvSpPr>
          <p:spPr bwMode="gray">
            <a:xfrm flipV="1">
              <a:off x="1362714" y="3603085"/>
              <a:ext cx="21108" cy="4523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66675" tIns="66675" rIns="66675" bIns="66675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DEABE16B-FCF3-4B51-A71E-D10108A9AE34}"/>
                </a:ext>
              </a:extLst>
            </p:cNvPr>
            <p:cNvSpPr/>
            <p:nvPr/>
          </p:nvSpPr>
          <p:spPr bwMode="gray">
            <a:xfrm>
              <a:off x="1329954" y="3531065"/>
              <a:ext cx="36000" cy="36000"/>
            </a:xfrm>
            <a:prstGeom prst="ellipse">
              <a:avLst/>
            </a:prstGeom>
            <a:solidFill>
              <a:schemeClr val="bg1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66675" tIns="66675" rIns="66675" bIns="66675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</p:grpSp>
      <p:sp>
        <p:nvSpPr>
          <p:cNvPr id="109" name="Round Same Side Corner Rectangle 38">
            <a:extLst>
              <a:ext uri="{FF2B5EF4-FFF2-40B4-BE49-F238E27FC236}">
                <a16:creationId xmlns:a16="http://schemas.microsoft.com/office/drawing/2014/main" id="{2D688998-C4E5-474F-AAB1-A4E648824E53}"/>
              </a:ext>
            </a:extLst>
          </p:cNvPr>
          <p:cNvSpPr/>
          <p:nvPr/>
        </p:nvSpPr>
        <p:spPr bwMode="gray">
          <a:xfrm flipV="1">
            <a:off x="6690868" y="2931768"/>
            <a:ext cx="11436" cy="1238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66675" tIns="66675" rIns="66675" bIns="66675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10" name="Round Same Side Corner Rectangle 39">
            <a:extLst>
              <a:ext uri="{FF2B5EF4-FFF2-40B4-BE49-F238E27FC236}">
                <a16:creationId xmlns:a16="http://schemas.microsoft.com/office/drawing/2014/main" id="{119B816D-891A-4316-BCF2-40EE74FDCCCC}"/>
              </a:ext>
            </a:extLst>
          </p:cNvPr>
          <p:cNvSpPr/>
          <p:nvPr/>
        </p:nvSpPr>
        <p:spPr bwMode="gray">
          <a:xfrm flipV="1">
            <a:off x="8869478" y="2931768"/>
            <a:ext cx="11436" cy="1238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66675" tIns="66675" rIns="66675" bIns="66675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121" name="Picture 120" descr="Chart, treemap chart&#10;&#10;Description automatically generated">
            <a:extLst>
              <a:ext uri="{FF2B5EF4-FFF2-40B4-BE49-F238E27FC236}">
                <a16:creationId xmlns:a16="http://schemas.microsoft.com/office/drawing/2014/main" id="{29DA7C97-8514-4065-A6C3-6A05EFD0FBF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" t="8617" r="-1549" b="-2800"/>
          <a:stretch/>
        </p:blipFill>
        <p:spPr>
          <a:xfrm>
            <a:off x="6225765" y="4060725"/>
            <a:ext cx="2580587" cy="1982354"/>
          </a:xfrm>
          <a:prstGeom prst="rect">
            <a:avLst/>
          </a:prstGeom>
        </p:spPr>
      </p:pic>
      <p:sp>
        <p:nvSpPr>
          <p:cNvPr id="124" name="Round Same Side Corner Rectangle 43">
            <a:extLst>
              <a:ext uri="{FF2B5EF4-FFF2-40B4-BE49-F238E27FC236}">
                <a16:creationId xmlns:a16="http://schemas.microsoft.com/office/drawing/2014/main" id="{7B8479D5-53F1-4787-A416-4ACFA0A28141}"/>
              </a:ext>
            </a:extLst>
          </p:cNvPr>
          <p:cNvSpPr/>
          <p:nvPr/>
        </p:nvSpPr>
        <p:spPr bwMode="gray">
          <a:xfrm>
            <a:off x="1759672" y="4754023"/>
            <a:ext cx="2580587" cy="239540"/>
          </a:xfrm>
          <a:custGeom>
            <a:avLst/>
            <a:gdLst>
              <a:gd name="connsiteX0" fmla="*/ 61035 w 2105025"/>
              <a:gd name="connsiteY0" fmla="*/ 0 h 390526"/>
              <a:gd name="connsiteX1" fmla="*/ 2043990 w 2105025"/>
              <a:gd name="connsiteY1" fmla="*/ 0 h 390526"/>
              <a:gd name="connsiteX2" fmla="*/ 2105025 w 2105025"/>
              <a:gd name="connsiteY2" fmla="*/ 61035 h 390526"/>
              <a:gd name="connsiteX3" fmla="*/ 2105025 w 2105025"/>
              <a:gd name="connsiteY3" fmla="*/ 390526 h 390526"/>
              <a:gd name="connsiteX4" fmla="*/ 2105025 w 2105025"/>
              <a:gd name="connsiteY4" fmla="*/ 390526 h 390526"/>
              <a:gd name="connsiteX5" fmla="*/ 0 w 2105025"/>
              <a:gd name="connsiteY5" fmla="*/ 390526 h 390526"/>
              <a:gd name="connsiteX6" fmla="*/ 0 w 2105025"/>
              <a:gd name="connsiteY6" fmla="*/ 390526 h 390526"/>
              <a:gd name="connsiteX7" fmla="*/ 0 w 2105025"/>
              <a:gd name="connsiteY7" fmla="*/ 61035 h 390526"/>
              <a:gd name="connsiteX8" fmla="*/ 61035 w 2105025"/>
              <a:gd name="connsiteY8" fmla="*/ 0 h 390526"/>
              <a:gd name="connsiteX0" fmla="*/ 61035 w 2105025"/>
              <a:gd name="connsiteY0" fmla="*/ 0 h 390526"/>
              <a:gd name="connsiteX1" fmla="*/ 2043990 w 2105025"/>
              <a:gd name="connsiteY1" fmla="*/ 0 h 390526"/>
              <a:gd name="connsiteX2" fmla="*/ 2105025 w 2105025"/>
              <a:gd name="connsiteY2" fmla="*/ 61035 h 390526"/>
              <a:gd name="connsiteX3" fmla="*/ 2105025 w 2105025"/>
              <a:gd name="connsiteY3" fmla="*/ 390526 h 390526"/>
              <a:gd name="connsiteX4" fmla="*/ 2105025 w 2105025"/>
              <a:gd name="connsiteY4" fmla="*/ 390526 h 390526"/>
              <a:gd name="connsiteX5" fmla="*/ 84534 w 2105025"/>
              <a:gd name="connsiteY5" fmla="*/ 389334 h 390526"/>
              <a:gd name="connsiteX6" fmla="*/ 0 w 2105025"/>
              <a:gd name="connsiteY6" fmla="*/ 390526 h 390526"/>
              <a:gd name="connsiteX7" fmla="*/ 0 w 2105025"/>
              <a:gd name="connsiteY7" fmla="*/ 390526 h 390526"/>
              <a:gd name="connsiteX8" fmla="*/ 0 w 2105025"/>
              <a:gd name="connsiteY8" fmla="*/ 61035 h 390526"/>
              <a:gd name="connsiteX9" fmla="*/ 61035 w 2105025"/>
              <a:gd name="connsiteY9" fmla="*/ 0 h 390526"/>
              <a:gd name="connsiteX0" fmla="*/ 61035 w 2105025"/>
              <a:gd name="connsiteY0" fmla="*/ 0 h 390526"/>
              <a:gd name="connsiteX1" fmla="*/ 2043990 w 2105025"/>
              <a:gd name="connsiteY1" fmla="*/ 0 h 390526"/>
              <a:gd name="connsiteX2" fmla="*/ 2105025 w 2105025"/>
              <a:gd name="connsiteY2" fmla="*/ 61035 h 390526"/>
              <a:gd name="connsiteX3" fmla="*/ 2105025 w 2105025"/>
              <a:gd name="connsiteY3" fmla="*/ 390526 h 390526"/>
              <a:gd name="connsiteX4" fmla="*/ 2105025 w 2105025"/>
              <a:gd name="connsiteY4" fmla="*/ 390526 h 390526"/>
              <a:gd name="connsiteX5" fmla="*/ 2006203 w 2105025"/>
              <a:gd name="connsiteY5" fmla="*/ 389334 h 390526"/>
              <a:gd name="connsiteX6" fmla="*/ 84534 w 2105025"/>
              <a:gd name="connsiteY6" fmla="*/ 389334 h 390526"/>
              <a:gd name="connsiteX7" fmla="*/ 0 w 2105025"/>
              <a:gd name="connsiteY7" fmla="*/ 390526 h 390526"/>
              <a:gd name="connsiteX8" fmla="*/ 0 w 2105025"/>
              <a:gd name="connsiteY8" fmla="*/ 390526 h 390526"/>
              <a:gd name="connsiteX9" fmla="*/ 0 w 2105025"/>
              <a:gd name="connsiteY9" fmla="*/ 61035 h 390526"/>
              <a:gd name="connsiteX10" fmla="*/ 61035 w 2105025"/>
              <a:gd name="connsiteY10" fmla="*/ 0 h 390526"/>
              <a:gd name="connsiteX0" fmla="*/ 61035 w 2105025"/>
              <a:gd name="connsiteY0" fmla="*/ 0 h 390526"/>
              <a:gd name="connsiteX1" fmla="*/ 2043990 w 2105025"/>
              <a:gd name="connsiteY1" fmla="*/ 0 h 390526"/>
              <a:gd name="connsiteX2" fmla="*/ 2105025 w 2105025"/>
              <a:gd name="connsiteY2" fmla="*/ 61035 h 390526"/>
              <a:gd name="connsiteX3" fmla="*/ 2105025 w 2105025"/>
              <a:gd name="connsiteY3" fmla="*/ 390526 h 390526"/>
              <a:gd name="connsiteX4" fmla="*/ 2006203 w 2105025"/>
              <a:gd name="connsiteY4" fmla="*/ 389334 h 390526"/>
              <a:gd name="connsiteX5" fmla="*/ 84534 w 2105025"/>
              <a:gd name="connsiteY5" fmla="*/ 389334 h 390526"/>
              <a:gd name="connsiteX6" fmla="*/ 0 w 2105025"/>
              <a:gd name="connsiteY6" fmla="*/ 390526 h 390526"/>
              <a:gd name="connsiteX7" fmla="*/ 0 w 2105025"/>
              <a:gd name="connsiteY7" fmla="*/ 390526 h 390526"/>
              <a:gd name="connsiteX8" fmla="*/ 0 w 2105025"/>
              <a:gd name="connsiteY8" fmla="*/ 61035 h 390526"/>
              <a:gd name="connsiteX9" fmla="*/ 61035 w 2105025"/>
              <a:gd name="connsiteY9" fmla="*/ 0 h 390526"/>
              <a:gd name="connsiteX0" fmla="*/ 61035 w 2105025"/>
              <a:gd name="connsiteY0" fmla="*/ 0 h 390526"/>
              <a:gd name="connsiteX1" fmla="*/ 2043990 w 2105025"/>
              <a:gd name="connsiteY1" fmla="*/ 0 h 390526"/>
              <a:gd name="connsiteX2" fmla="*/ 2105025 w 2105025"/>
              <a:gd name="connsiteY2" fmla="*/ 61035 h 390526"/>
              <a:gd name="connsiteX3" fmla="*/ 2006203 w 2105025"/>
              <a:gd name="connsiteY3" fmla="*/ 389334 h 390526"/>
              <a:gd name="connsiteX4" fmla="*/ 84534 w 2105025"/>
              <a:gd name="connsiteY4" fmla="*/ 389334 h 390526"/>
              <a:gd name="connsiteX5" fmla="*/ 0 w 2105025"/>
              <a:gd name="connsiteY5" fmla="*/ 390526 h 390526"/>
              <a:gd name="connsiteX6" fmla="*/ 0 w 2105025"/>
              <a:gd name="connsiteY6" fmla="*/ 390526 h 390526"/>
              <a:gd name="connsiteX7" fmla="*/ 0 w 2105025"/>
              <a:gd name="connsiteY7" fmla="*/ 61035 h 390526"/>
              <a:gd name="connsiteX8" fmla="*/ 61035 w 2105025"/>
              <a:gd name="connsiteY8" fmla="*/ 0 h 390526"/>
              <a:gd name="connsiteX0" fmla="*/ 61035 w 2105025"/>
              <a:gd name="connsiteY0" fmla="*/ 0 h 390526"/>
              <a:gd name="connsiteX1" fmla="*/ 2043990 w 2105025"/>
              <a:gd name="connsiteY1" fmla="*/ 0 h 390526"/>
              <a:gd name="connsiteX2" fmla="*/ 2105025 w 2105025"/>
              <a:gd name="connsiteY2" fmla="*/ 61035 h 390526"/>
              <a:gd name="connsiteX3" fmla="*/ 2006203 w 2105025"/>
              <a:gd name="connsiteY3" fmla="*/ 389334 h 390526"/>
              <a:gd name="connsiteX4" fmla="*/ 84534 w 2105025"/>
              <a:gd name="connsiteY4" fmla="*/ 389334 h 390526"/>
              <a:gd name="connsiteX5" fmla="*/ 0 w 2105025"/>
              <a:gd name="connsiteY5" fmla="*/ 390526 h 390526"/>
              <a:gd name="connsiteX6" fmla="*/ 0 w 2105025"/>
              <a:gd name="connsiteY6" fmla="*/ 390526 h 390526"/>
              <a:gd name="connsiteX7" fmla="*/ 0 w 2105025"/>
              <a:gd name="connsiteY7" fmla="*/ 61035 h 390526"/>
              <a:gd name="connsiteX8" fmla="*/ 61035 w 2105025"/>
              <a:gd name="connsiteY8" fmla="*/ 0 h 390526"/>
              <a:gd name="connsiteX0" fmla="*/ 61035 w 2105025"/>
              <a:gd name="connsiteY0" fmla="*/ 0 h 390526"/>
              <a:gd name="connsiteX1" fmla="*/ 2043990 w 2105025"/>
              <a:gd name="connsiteY1" fmla="*/ 0 h 390526"/>
              <a:gd name="connsiteX2" fmla="*/ 2105025 w 2105025"/>
              <a:gd name="connsiteY2" fmla="*/ 61035 h 390526"/>
              <a:gd name="connsiteX3" fmla="*/ 2006203 w 2105025"/>
              <a:gd name="connsiteY3" fmla="*/ 389334 h 390526"/>
              <a:gd name="connsiteX4" fmla="*/ 84534 w 2105025"/>
              <a:gd name="connsiteY4" fmla="*/ 389334 h 390526"/>
              <a:gd name="connsiteX5" fmla="*/ 0 w 2105025"/>
              <a:gd name="connsiteY5" fmla="*/ 390526 h 390526"/>
              <a:gd name="connsiteX6" fmla="*/ 0 w 2105025"/>
              <a:gd name="connsiteY6" fmla="*/ 61035 h 390526"/>
              <a:gd name="connsiteX7" fmla="*/ 61035 w 2105025"/>
              <a:gd name="connsiteY7" fmla="*/ 0 h 390526"/>
              <a:gd name="connsiteX0" fmla="*/ 61035 w 2105025"/>
              <a:gd name="connsiteY0" fmla="*/ 0 h 389334"/>
              <a:gd name="connsiteX1" fmla="*/ 2043990 w 2105025"/>
              <a:gd name="connsiteY1" fmla="*/ 0 h 389334"/>
              <a:gd name="connsiteX2" fmla="*/ 2105025 w 2105025"/>
              <a:gd name="connsiteY2" fmla="*/ 61035 h 389334"/>
              <a:gd name="connsiteX3" fmla="*/ 2006203 w 2105025"/>
              <a:gd name="connsiteY3" fmla="*/ 389334 h 389334"/>
              <a:gd name="connsiteX4" fmla="*/ 84534 w 2105025"/>
              <a:gd name="connsiteY4" fmla="*/ 389334 h 389334"/>
              <a:gd name="connsiteX5" fmla="*/ 0 w 2105025"/>
              <a:gd name="connsiteY5" fmla="*/ 61035 h 389334"/>
              <a:gd name="connsiteX6" fmla="*/ 61035 w 2105025"/>
              <a:gd name="connsiteY6" fmla="*/ 0 h 389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5025" h="389334">
                <a:moveTo>
                  <a:pt x="61035" y="0"/>
                </a:moveTo>
                <a:lnTo>
                  <a:pt x="2043990" y="0"/>
                </a:lnTo>
                <a:cubicBezTo>
                  <a:pt x="2077699" y="0"/>
                  <a:pt x="2105025" y="27326"/>
                  <a:pt x="2105025" y="61035"/>
                </a:cubicBezTo>
                <a:lnTo>
                  <a:pt x="2006203" y="389334"/>
                </a:lnTo>
                <a:lnTo>
                  <a:pt x="84534" y="389334"/>
                </a:lnTo>
                <a:lnTo>
                  <a:pt x="0" y="61035"/>
                </a:lnTo>
                <a:cubicBezTo>
                  <a:pt x="0" y="27326"/>
                  <a:pt x="27326" y="0"/>
                  <a:pt x="61035" y="0"/>
                </a:cubicBezTo>
                <a:close/>
              </a:path>
            </a:pathLst>
          </a:cu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66675" tIns="66675" rIns="66675" bIns="81000" rtlCol="0" anchor="ctr"/>
          <a:lstStyle/>
          <a:p>
            <a:pPr algn="ctr"/>
            <a:endParaRPr lang="en-US" sz="800" b="1" dirty="0"/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LEAF-WISE TREE GROWTH</a:t>
            </a:r>
          </a:p>
          <a:p>
            <a:pPr lvl="0" algn="ctr"/>
            <a:endParaRPr lang="en-US" sz="800" b="1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5" name="Round Same Side Corner Rectangle 43">
            <a:extLst>
              <a:ext uri="{FF2B5EF4-FFF2-40B4-BE49-F238E27FC236}">
                <a16:creationId xmlns:a16="http://schemas.microsoft.com/office/drawing/2014/main" id="{B1855747-84FD-432E-8D6D-1A0F57211950}"/>
              </a:ext>
            </a:extLst>
          </p:cNvPr>
          <p:cNvSpPr/>
          <p:nvPr/>
        </p:nvSpPr>
        <p:spPr bwMode="gray">
          <a:xfrm>
            <a:off x="7472764" y="1210864"/>
            <a:ext cx="2580587" cy="239540"/>
          </a:xfrm>
          <a:custGeom>
            <a:avLst/>
            <a:gdLst>
              <a:gd name="connsiteX0" fmla="*/ 61035 w 2105025"/>
              <a:gd name="connsiteY0" fmla="*/ 0 h 390526"/>
              <a:gd name="connsiteX1" fmla="*/ 2043990 w 2105025"/>
              <a:gd name="connsiteY1" fmla="*/ 0 h 390526"/>
              <a:gd name="connsiteX2" fmla="*/ 2105025 w 2105025"/>
              <a:gd name="connsiteY2" fmla="*/ 61035 h 390526"/>
              <a:gd name="connsiteX3" fmla="*/ 2105025 w 2105025"/>
              <a:gd name="connsiteY3" fmla="*/ 390526 h 390526"/>
              <a:gd name="connsiteX4" fmla="*/ 2105025 w 2105025"/>
              <a:gd name="connsiteY4" fmla="*/ 390526 h 390526"/>
              <a:gd name="connsiteX5" fmla="*/ 0 w 2105025"/>
              <a:gd name="connsiteY5" fmla="*/ 390526 h 390526"/>
              <a:gd name="connsiteX6" fmla="*/ 0 w 2105025"/>
              <a:gd name="connsiteY6" fmla="*/ 390526 h 390526"/>
              <a:gd name="connsiteX7" fmla="*/ 0 w 2105025"/>
              <a:gd name="connsiteY7" fmla="*/ 61035 h 390526"/>
              <a:gd name="connsiteX8" fmla="*/ 61035 w 2105025"/>
              <a:gd name="connsiteY8" fmla="*/ 0 h 390526"/>
              <a:gd name="connsiteX0" fmla="*/ 61035 w 2105025"/>
              <a:gd name="connsiteY0" fmla="*/ 0 h 390526"/>
              <a:gd name="connsiteX1" fmla="*/ 2043990 w 2105025"/>
              <a:gd name="connsiteY1" fmla="*/ 0 h 390526"/>
              <a:gd name="connsiteX2" fmla="*/ 2105025 w 2105025"/>
              <a:gd name="connsiteY2" fmla="*/ 61035 h 390526"/>
              <a:gd name="connsiteX3" fmla="*/ 2105025 w 2105025"/>
              <a:gd name="connsiteY3" fmla="*/ 390526 h 390526"/>
              <a:gd name="connsiteX4" fmla="*/ 2105025 w 2105025"/>
              <a:gd name="connsiteY4" fmla="*/ 390526 h 390526"/>
              <a:gd name="connsiteX5" fmla="*/ 84534 w 2105025"/>
              <a:gd name="connsiteY5" fmla="*/ 389334 h 390526"/>
              <a:gd name="connsiteX6" fmla="*/ 0 w 2105025"/>
              <a:gd name="connsiteY6" fmla="*/ 390526 h 390526"/>
              <a:gd name="connsiteX7" fmla="*/ 0 w 2105025"/>
              <a:gd name="connsiteY7" fmla="*/ 390526 h 390526"/>
              <a:gd name="connsiteX8" fmla="*/ 0 w 2105025"/>
              <a:gd name="connsiteY8" fmla="*/ 61035 h 390526"/>
              <a:gd name="connsiteX9" fmla="*/ 61035 w 2105025"/>
              <a:gd name="connsiteY9" fmla="*/ 0 h 390526"/>
              <a:gd name="connsiteX0" fmla="*/ 61035 w 2105025"/>
              <a:gd name="connsiteY0" fmla="*/ 0 h 390526"/>
              <a:gd name="connsiteX1" fmla="*/ 2043990 w 2105025"/>
              <a:gd name="connsiteY1" fmla="*/ 0 h 390526"/>
              <a:gd name="connsiteX2" fmla="*/ 2105025 w 2105025"/>
              <a:gd name="connsiteY2" fmla="*/ 61035 h 390526"/>
              <a:gd name="connsiteX3" fmla="*/ 2105025 w 2105025"/>
              <a:gd name="connsiteY3" fmla="*/ 390526 h 390526"/>
              <a:gd name="connsiteX4" fmla="*/ 2105025 w 2105025"/>
              <a:gd name="connsiteY4" fmla="*/ 390526 h 390526"/>
              <a:gd name="connsiteX5" fmla="*/ 2006203 w 2105025"/>
              <a:gd name="connsiteY5" fmla="*/ 389334 h 390526"/>
              <a:gd name="connsiteX6" fmla="*/ 84534 w 2105025"/>
              <a:gd name="connsiteY6" fmla="*/ 389334 h 390526"/>
              <a:gd name="connsiteX7" fmla="*/ 0 w 2105025"/>
              <a:gd name="connsiteY7" fmla="*/ 390526 h 390526"/>
              <a:gd name="connsiteX8" fmla="*/ 0 w 2105025"/>
              <a:gd name="connsiteY8" fmla="*/ 390526 h 390526"/>
              <a:gd name="connsiteX9" fmla="*/ 0 w 2105025"/>
              <a:gd name="connsiteY9" fmla="*/ 61035 h 390526"/>
              <a:gd name="connsiteX10" fmla="*/ 61035 w 2105025"/>
              <a:gd name="connsiteY10" fmla="*/ 0 h 390526"/>
              <a:gd name="connsiteX0" fmla="*/ 61035 w 2105025"/>
              <a:gd name="connsiteY0" fmla="*/ 0 h 390526"/>
              <a:gd name="connsiteX1" fmla="*/ 2043990 w 2105025"/>
              <a:gd name="connsiteY1" fmla="*/ 0 h 390526"/>
              <a:gd name="connsiteX2" fmla="*/ 2105025 w 2105025"/>
              <a:gd name="connsiteY2" fmla="*/ 61035 h 390526"/>
              <a:gd name="connsiteX3" fmla="*/ 2105025 w 2105025"/>
              <a:gd name="connsiteY3" fmla="*/ 390526 h 390526"/>
              <a:gd name="connsiteX4" fmla="*/ 2006203 w 2105025"/>
              <a:gd name="connsiteY4" fmla="*/ 389334 h 390526"/>
              <a:gd name="connsiteX5" fmla="*/ 84534 w 2105025"/>
              <a:gd name="connsiteY5" fmla="*/ 389334 h 390526"/>
              <a:gd name="connsiteX6" fmla="*/ 0 w 2105025"/>
              <a:gd name="connsiteY6" fmla="*/ 390526 h 390526"/>
              <a:gd name="connsiteX7" fmla="*/ 0 w 2105025"/>
              <a:gd name="connsiteY7" fmla="*/ 390526 h 390526"/>
              <a:gd name="connsiteX8" fmla="*/ 0 w 2105025"/>
              <a:gd name="connsiteY8" fmla="*/ 61035 h 390526"/>
              <a:gd name="connsiteX9" fmla="*/ 61035 w 2105025"/>
              <a:gd name="connsiteY9" fmla="*/ 0 h 390526"/>
              <a:gd name="connsiteX0" fmla="*/ 61035 w 2105025"/>
              <a:gd name="connsiteY0" fmla="*/ 0 h 390526"/>
              <a:gd name="connsiteX1" fmla="*/ 2043990 w 2105025"/>
              <a:gd name="connsiteY1" fmla="*/ 0 h 390526"/>
              <a:gd name="connsiteX2" fmla="*/ 2105025 w 2105025"/>
              <a:gd name="connsiteY2" fmla="*/ 61035 h 390526"/>
              <a:gd name="connsiteX3" fmla="*/ 2006203 w 2105025"/>
              <a:gd name="connsiteY3" fmla="*/ 389334 h 390526"/>
              <a:gd name="connsiteX4" fmla="*/ 84534 w 2105025"/>
              <a:gd name="connsiteY4" fmla="*/ 389334 h 390526"/>
              <a:gd name="connsiteX5" fmla="*/ 0 w 2105025"/>
              <a:gd name="connsiteY5" fmla="*/ 390526 h 390526"/>
              <a:gd name="connsiteX6" fmla="*/ 0 w 2105025"/>
              <a:gd name="connsiteY6" fmla="*/ 390526 h 390526"/>
              <a:gd name="connsiteX7" fmla="*/ 0 w 2105025"/>
              <a:gd name="connsiteY7" fmla="*/ 61035 h 390526"/>
              <a:gd name="connsiteX8" fmla="*/ 61035 w 2105025"/>
              <a:gd name="connsiteY8" fmla="*/ 0 h 390526"/>
              <a:gd name="connsiteX0" fmla="*/ 61035 w 2105025"/>
              <a:gd name="connsiteY0" fmla="*/ 0 h 390526"/>
              <a:gd name="connsiteX1" fmla="*/ 2043990 w 2105025"/>
              <a:gd name="connsiteY1" fmla="*/ 0 h 390526"/>
              <a:gd name="connsiteX2" fmla="*/ 2105025 w 2105025"/>
              <a:gd name="connsiteY2" fmla="*/ 61035 h 390526"/>
              <a:gd name="connsiteX3" fmla="*/ 2006203 w 2105025"/>
              <a:gd name="connsiteY3" fmla="*/ 389334 h 390526"/>
              <a:gd name="connsiteX4" fmla="*/ 84534 w 2105025"/>
              <a:gd name="connsiteY4" fmla="*/ 389334 h 390526"/>
              <a:gd name="connsiteX5" fmla="*/ 0 w 2105025"/>
              <a:gd name="connsiteY5" fmla="*/ 390526 h 390526"/>
              <a:gd name="connsiteX6" fmla="*/ 0 w 2105025"/>
              <a:gd name="connsiteY6" fmla="*/ 390526 h 390526"/>
              <a:gd name="connsiteX7" fmla="*/ 0 w 2105025"/>
              <a:gd name="connsiteY7" fmla="*/ 61035 h 390526"/>
              <a:gd name="connsiteX8" fmla="*/ 61035 w 2105025"/>
              <a:gd name="connsiteY8" fmla="*/ 0 h 390526"/>
              <a:gd name="connsiteX0" fmla="*/ 61035 w 2105025"/>
              <a:gd name="connsiteY0" fmla="*/ 0 h 390526"/>
              <a:gd name="connsiteX1" fmla="*/ 2043990 w 2105025"/>
              <a:gd name="connsiteY1" fmla="*/ 0 h 390526"/>
              <a:gd name="connsiteX2" fmla="*/ 2105025 w 2105025"/>
              <a:gd name="connsiteY2" fmla="*/ 61035 h 390526"/>
              <a:gd name="connsiteX3" fmla="*/ 2006203 w 2105025"/>
              <a:gd name="connsiteY3" fmla="*/ 389334 h 390526"/>
              <a:gd name="connsiteX4" fmla="*/ 84534 w 2105025"/>
              <a:gd name="connsiteY4" fmla="*/ 389334 h 390526"/>
              <a:gd name="connsiteX5" fmla="*/ 0 w 2105025"/>
              <a:gd name="connsiteY5" fmla="*/ 390526 h 390526"/>
              <a:gd name="connsiteX6" fmla="*/ 0 w 2105025"/>
              <a:gd name="connsiteY6" fmla="*/ 61035 h 390526"/>
              <a:gd name="connsiteX7" fmla="*/ 61035 w 2105025"/>
              <a:gd name="connsiteY7" fmla="*/ 0 h 390526"/>
              <a:gd name="connsiteX0" fmla="*/ 61035 w 2105025"/>
              <a:gd name="connsiteY0" fmla="*/ 0 h 389334"/>
              <a:gd name="connsiteX1" fmla="*/ 2043990 w 2105025"/>
              <a:gd name="connsiteY1" fmla="*/ 0 h 389334"/>
              <a:gd name="connsiteX2" fmla="*/ 2105025 w 2105025"/>
              <a:gd name="connsiteY2" fmla="*/ 61035 h 389334"/>
              <a:gd name="connsiteX3" fmla="*/ 2006203 w 2105025"/>
              <a:gd name="connsiteY3" fmla="*/ 389334 h 389334"/>
              <a:gd name="connsiteX4" fmla="*/ 84534 w 2105025"/>
              <a:gd name="connsiteY4" fmla="*/ 389334 h 389334"/>
              <a:gd name="connsiteX5" fmla="*/ 0 w 2105025"/>
              <a:gd name="connsiteY5" fmla="*/ 61035 h 389334"/>
              <a:gd name="connsiteX6" fmla="*/ 61035 w 2105025"/>
              <a:gd name="connsiteY6" fmla="*/ 0 h 389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5025" h="389334">
                <a:moveTo>
                  <a:pt x="61035" y="0"/>
                </a:moveTo>
                <a:lnTo>
                  <a:pt x="2043990" y="0"/>
                </a:lnTo>
                <a:cubicBezTo>
                  <a:pt x="2077699" y="0"/>
                  <a:pt x="2105025" y="27326"/>
                  <a:pt x="2105025" y="61035"/>
                </a:cubicBezTo>
                <a:lnTo>
                  <a:pt x="2006203" y="389334"/>
                </a:lnTo>
                <a:lnTo>
                  <a:pt x="84534" y="389334"/>
                </a:lnTo>
                <a:lnTo>
                  <a:pt x="0" y="61035"/>
                </a:lnTo>
                <a:cubicBezTo>
                  <a:pt x="0" y="27326"/>
                  <a:pt x="27326" y="0"/>
                  <a:pt x="61035" y="0"/>
                </a:cubicBezTo>
                <a:close/>
              </a:path>
            </a:pathLst>
          </a:cu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66675" tIns="66675" rIns="66675" bIns="81000" rtlCol="0" anchor="ctr"/>
          <a:lstStyle/>
          <a:p>
            <a:pPr algn="ctr"/>
            <a:endParaRPr lang="en-US" sz="800" b="1" dirty="0"/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MODEL PREFORMANCE</a:t>
            </a:r>
          </a:p>
          <a:p>
            <a:pPr lvl="0" algn="ctr"/>
            <a:endParaRPr lang="en-US" sz="800" b="1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3164D0-5412-4C75-BD3F-950A22A11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062" y="1579134"/>
            <a:ext cx="2730465" cy="2174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6">
            <a:extLst>
              <a:ext uri="{FF2B5EF4-FFF2-40B4-BE49-F238E27FC236}">
                <a16:creationId xmlns:a16="http://schemas.microsoft.com/office/drawing/2014/main" id="{37815C06-617F-4262-A4FD-86568D9D2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969" y="1558091"/>
            <a:ext cx="2319393" cy="212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Rectangle 130">
            <a:extLst>
              <a:ext uri="{FF2B5EF4-FFF2-40B4-BE49-F238E27FC236}">
                <a16:creationId xmlns:a16="http://schemas.microsoft.com/office/drawing/2014/main" id="{1A8A66AE-C2B9-4245-A7AC-A8A1825D2986}"/>
              </a:ext>
            </a:extLst>
          </p:cNvPr>
          <p:cNvSpPr/>
          <p:nvPr/>
        </p:nvSpPr>
        <p:spPr>
          <a:xfrm>
            <a:off x="6143148" y="1171076"/>
            <a:ext cx="5239820" cy="554822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BA3E77F8-2810-4B64-B1BD-B087F07A7674}"/>
              </a:ext>
            </a:extLst>
          </p:cNvPr>
          <p:cNvGrpSpPr/>
          <p:nvPr/>
        </p:nvGrpSpPr>
        <p:grpSpPr>
          <a:xfrm>
            <a:off x="9078494" y="4060725"/>
            <a:ext cx="1940633" cy="1744175"/>
            <a:chOff x="8673048" y="4239048"/>
            <a:chExt cx="2215435" cy="1783231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9C9DCC1F-8B90-4DD1-8D76-BF7AE476BB8B}"/>
                </a:ext>
              </a:extLst>
            </p:cNvPr>
            <p:cNvSpPr/>
            <p:nvPr/>
          </p:nvSpPr>
          <p:spPr>
            <a:xfrm>
              <a:off x="9780765" y="5131265"/>
              <a:ext cx="1107717" cy="89101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95%</a:t>
              </a:r>
            </a:p>
            <a:p>
              <a:pPr lvl="0" algn="ctr">
                <a:defRPr/>
              </a:pPr>
              <a:r>
                <a:rPr lang="en-US" sz="1000" b="1" dirty="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Overall prediction accuracy 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4FCA5D7-39EB-4096-8067-509B94CEBC65}"/>
                </a:ext>
              </a:extLst>
            </p:cNvPr>
            <p:cNvSpPr/>
            <p:nvPr/>
          </p:nvSpPr>
          <p:spPr>
            <a:xfrm>
              <a:off x="8673048" y="5131265"/>
              <a:ext cx="1107717" cy="891014"/>
            </a:xfrm>
            <a:prstGeom prst="rect">
              <a:avLst/>
            </a:prstGeom>
            <a:solidFill>
              <a:srgbClr val="C4D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dirty="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97%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  <a:p>
              <a:pPr lvl="0" algn="ctr">
                <a:defRPr/>
              </a:pPr>
              <a:r>
                <a:rPr lang="en-US" sz="1000" b="1" dirty="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Accurately Predicted licit Transactions 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A08024CA-D26A-432A-9B55-A25E11FE4A8A}"/>
                </a:ext>
              </a:extLst>
            </p:cNvPr>
            <p:cNvSpPr/>
            <p:nvPr/>
          </p:nvSpPr>
          <p:spPr>
            <a:xfrm>
              <a:off x="8673049" y="4240251"/>
              <a:ext cx="1107717" cy="89101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dirty="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94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%</a:t>
              </a:r>
            </a:p>
            <a:p>
              <a:pPr lvl="0" algn="ctr">
                <a:defRPr/>
              </a:pPr>
              <a:r>
                <a:rPr lang="en-US" sz="1000" b="1" dirty="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Accurately Predicted Illicit Transactions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26000AB6-9859-44DF-8F16-A8EC1C0B83DB}"/>
                </a:ext>
              </a:extLst>
            </p:cNvPr>
            <p:cNvSpPr/>
            <p:nvPr/>
          </p:nvSpPr>
          <p:spPr>
            <a:xfrm>
              <a:off x="9780766" y="4239048"/>
              <a:ext cx="1107717" cy="89101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2796 licit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dirty="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1300 illicit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  <a:p>
              <a:pPr lvl="0" algn="ctr">
                <a:defRPr/>
              </a:pPr>
              <a:r>
                <a:rPr lang="en-US" sz="1000" b="1" dirty="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Transactions in Dataset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459198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291922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4B232-26FA-4A55-BC08-B758990CDA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AAA27-5D38-4EEA-ACEE-32CD3425C9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4186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</TotalTime>
  <Words>115</Words>
  <Application>Microsoft Office PowerPoint</Application>
  <PresentationFormat>Widescreen</PresentationFormat>
  <Paragraphs>51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Verdana</vt:lpstr>
      <vt:lpstr>Wingdings 2</vt:lpstr>
      <vt:lpstr>1_Office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Smith, Harold</dc:creator>
  <cp:lastModifiedBy>Smith, Harold</cp:lastModifiedBy>
  <cp:revision>7</cp:revision>
  <dcterms:created xsi:type="dcterms:W3CDTF">2023-01-31T23:21:43Z</dcterms:created>
  <dcterms:modified xsi:type="dcterms:W3CDTF">2023-02-01T20:17:04Z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2023-01-31T23:21:43Z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bb5b6f3d-2489-4e02-ad85-fea979f9125f</vt:lpwstr>
  </property>
  <property fmtid="{D5CDD505-2E9C-101B-9397-08002B2CF9AE}" pid="8" name="MSIP_Label_ea60d57e-af5b-4752-ac57-3e4f28ca11dc_ContentBits">
    <vt:lpwstr>0</vt:lpwstr>
  </property>
</Properties>
</file>