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6" r:id="rId3"/>
    <p:sldId id="259" r:id="rId4"/>
    <p:sldId id="260" r:id="rId5"/>
    <p:sldId id="263" r:id="rId6"/>
    <p:sldId id="265" r:id="rId7"/>
    <p:sldId id="269" r:id="rId8"/>
    <p:sldId id="273" r:id="rId9"/>
    <p:sldId id="274" r:id="rId10"/>
    <p:sldId id="275" r:id="rId11"/>
    <p:sldId id="272" r:id="rId12"/>
    <p:sldId id="271" r:id="rId13"/>
    <p:sldId id="270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4D9FA-3EEA-4EAA-A293-B7D65533511E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630D7-DE7C-4536-AAAB-B49EC98B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FE8F9-85BC-45EA-B196-E95A855DA346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3F65-53A6-43BF-B5C3-ECE4D8E0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03F65-53A6-43BF-B5C3-ECE4D8E0D0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3076" name="Picture 4" descr="F:\projects\anttek.com\ui\logo_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4899" y="796925"/>
            <a:ext cx="4134191" cy="11842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32550"/>
            <a:ext cx="3657600" cy="365760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248" y="6381750"/>
            <a:ext cx="974852" cy="365760"/>
          </a:xfrm>
        </p:spPr>
        <p:txBody>
          <a:bodyPr/>
          <a:lstStyle>
            <a:lvl1pPr algn="l"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4098" name="Picture 2" descr="F:\projects\anttek.com\ui\logo_60h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6331" y="6438901"/>
            <a:ext cx="806657" cy="2301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57600"/>
            <a:ext cx="6858000" cy="1295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– Le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Note[] notes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Note.</a:t>
            </a:r>
            <a:r>
              <a:rPr lang="en-US" sz="18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800" i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&lt;Note&gt; adapter = </a:t>
            </a:r>
            <a:r>
              <a:rPr lang="en-US" sz="18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&lt;Note&gt;(</a:t>
            </a:r>
            <a:r>
              <a:rPr lang="en-US" sz="18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R.layout.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listitem_note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R.id.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text_note_label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notes);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noteList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R.id.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list_note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noteList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.setAdapter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(adapter);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Roboto" pitchFamily="2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is an abstract description of an operation to be performed</a:t>
            </a:r>
          </a:p>
          <a:p>
            <a:endParaRPr lang="en-US" dirty="0" smtClean="0"/>
          </a:p>
          <a:p>
            <a:r>
              <a:rPr lang="en-US" dirty="0" smtClean="0"/>
              <a:t>Start another activity: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Intent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intent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Intent(</a:t>
            </a:r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NoteEditorActivity.</a:t>
            </a:r>
            <a:r>
              <a:rPr lang="en-US" sz="18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.startActivity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(intent);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another activity:</a:t>
            </a: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Intent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intent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Intent(</a:t>
            </a:r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NoteEditorActivity.</a:t>
            </a:r>
            <a:r>
              <a:rPr lang="en-US" sz="18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.startActivity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(intent);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 extra information via Intent:</a:t>
            </a: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Intent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intent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Intent(</a:t>
            </a:r>
            <a:r>
              <a:rPr lang="en-US" sz="1800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NoteEditorActivity.</a:t>
            </a:r>
            <a:r>
              <a:rPr lang="en-US" sz="18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intent.putExtra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(“</a:t>
            </a:r>
            <a:r>
              <a:rPr lang="en-US" sz="1800" i="1" dirty="0" smtClean="0">
                <a:solidFill>
                  <a:srgbClr val="0000C0"/>
                </a:solidFill>
                <a:latin typeface="Consolas"/>
              </a:rPr>
              <a:t>EXTRA_TITLE”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note.getTitle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intent.putExtra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(“</a:t>
            </a:r>
            <a:r>
              <a:rPr lang="en-US" sz="1800" i="1" dirty="0" smtClean="0">
                <a:solidFill>
                  <a:srgbClr val="0000C0"/>
                </a:solidFill>
                <a:latin typeface="Consolas"/>
              </a:rPr>
              <a:t>EXTRA_CONTENT”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note.getContent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.startActivity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(intent);</a:t>
            </a: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Retrieve extra information:</a:t>
            </a:r>
          </a:p>
          <a:p>
            <a:endParaRPr lang="en-US" sz="2400" dirty="0" smtClean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title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getIntent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getStringExtra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EXTRA_TITLE”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content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getIntent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getStringExtra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EXTRA_CONTENT”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>
              <a:buNone/>
            </a:pPr>
            <a:endParaRPr lang="en-US" sz="1800" dirty="0" err="1" smtClean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32550"/>
            <a:ext cx="3657600" cy="365760"/>
          </a:xfrm>
        </p:spPr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6" name="Content Placeholder 5" descr="device-2012-07-20-16471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2057400"/>
            <a:ext cx="1792606" cy="2987676"/>
          </a:xfrm>
          <a:ln>
            <a:solidFill>
              <a:schemeClr val="accent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1981200" y="26670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 “New”</a:t>
            </a:r>
            <a:endParaRPr lang="en-US" dirty="0"/>
          </a:p>
        </p:txBody>
      </p:sp>
      <p:pic>
        <p:nvPicPr>
          <p:cNvPr id="9" name="Picture 8" descr="device-2012-07-20-1648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057400"/>
            <a:ext cx="1828800" cy="3048000"/>
          </a:xfrm>
          <a:prstGeom prst="rect">
            <a:avLst/>
          </a:prstGeom>
        </p:spPr>
      </p:pic>
      <p:pic>
        <p:nvPicPr>
          <p:cNvPr id="11" name="Picture 10" descr="device-2012-07-20-1648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1219200"/>
            <a:ext cx="1371600" cy="2286000"/>
          </a:xfrm>
          <a:prstGeom prst="rect">
            <a:avLst/>
          </a:prstGeom>
        </p:spPr>
      </p:pic>
      <p:pic>
        <p:nvPicPr>
          <p:cNvPr id="12" name="Picture 11" descr="device-2012-07-20-16493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98080" y="3556000"/>
            <a:ext cx="1341120" cy="2235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715000" y="32766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 “Save”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1981200" y="4267200"/>
            <a:ext cx="1600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 “Back”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database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32550"/>
            <a:ext cx="3657600" cy="365760"/>
          </a:xfrm>
        </p:spPr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NoteDBHelper</a:t>
            </a:r>
            <a:r>
              <a:rPr lang="en-US" dirty="0" smtClean="0"/>
              <a:t> Object</a:t>
            </a:r>
          </a:p>
          <a:p>
            <a:pPr lvl="1"/>
            <a:r>
              <a:rPr lang="en-US" dirty="0" err="1" smtClean="0"/>
              <a:t>createNote</a:t>
            </a:r>
            <a:r>
              <a:rPr lang="en-US" dirty="0" smtClean="0"/>
              <a:t>(Note </a:t>
            </a:r>
            <a:r>
              <a:rPr lang="en-US" dirty="0" err="1" smtClean="0"/>
              <a:t>note</a:t>
            </a:r>
            <a:r>
              <a:rPr lang="en-US" dirty="0" smtClean="0"/>
              <a:t>)  // insert note into Note table</a:t>
            </a:r>
          </a:p>
          <a:p>
            <a:pPr lvl="1"/>
            <a:r>
              <a:rPr lang="en-US" dirty="0" err="1" smtClean="0"/>
              <a:t>updateNote</a:t>
            </a:r>
            <a:r>
              <a:rPr lang="en-US" dirty="0" smtClean="0"/>
              <a:t>(Note </a:t>
            </a:r>
            <a:r>
              <a:rPr lang="en-US" dirty="0" err="1" smtClean="0"/>
              <a:t>note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id) // update note in Note table</a:t>
            </a:r>
          </a:p>
          <a:p>
            <a:pPr lvl="1"/>
            <a:r>
              <a:rPr lang="en-US" dirty="0" err="1" smtClean="0"/>
              <a:t>deleteNote</a:t>
            </a:r>
            <a:r>
              <a:rPr lang="en-US" dirty="0" smtClean="0"/>
              <a:t>(Note </a:t>
            </a:r>
            <a:r>
              <a:rPr lang="en-US" dirty="0" err="1" smtClean="0"/>
              <a:t>note</a:t>
            </a:r>
            <a:r>
              <a:rPr lang="en-US" dirty="0" smtClean="0"/>
              <a:t>) // delete note from Note table</a:t>
            </a:r>
          </a:p>
          <a:p>
            <a:r>
              <a:rPr lang="en-US" dirty="0" err="1" smtClean="0"/>
              <a:t>MainActivity</a:t>
            </a:r>
            <a:endParaRPr lang="en-US" dirty="0" smtClean="0"/>
          </a:p>
          <a:p>
            <a:pPr lvl="1"/>
            <a:r>
              <a:rPr lang="en-US" dirty="0" err="1" smtClean="0"/>
              <a:t>setListContent</a:t>
            </a:r>
            <a:r>
              <a:rPr lang="en-US" dirty="0" smtClean="0"/>
              <a:t>() // set all note in Note table to </a:t>
            </a:r>
            <a:r>
              <a:rPr lang="en-US" dirty="0" err="1" smtClean="0"/>
              <a:t>ListView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NoteDBHelper</a:t>
            </a:r>
            <a:r>
              <a:rPr lang="en-US" dirty="0" smtClean="0"/>
              <a:t>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32550"/>
            <a:ext cx="3657600" cy="365760"/>
          </a:xfrm>
        </p:spPr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public </a:t>
            </a:r>
            <a:r>
              <a:rPr lang="en-US" sz="2200" dirty="0" err="1" smtClean="0"/>
              <a:t>NoteDBHelper</a:t>
            </a:r>
            <a:r>
              <a:rPr lang="en-US" sz="2200" dirty="0" smtClean="0"/>
              <a:t>(Context </a:t>
            </a:r>
            <a:r>
              <a:rPr lang="en-US" sz="2200" dirty="0" err="1" smtClean="0"/>
              <a:t>context</a:t>
            </a:r>
            <a:r>
              <a:rPr lang="en-US" sz="2200" dirty="0" smtClean="0"/>
              <a:t>) {</a:t>
            </a:r>
          </a:p>
          <a:p>
            <a:pPr>
              <a:buNone/>
            </a:pPr>
            <a:r>
              <a:rPr lang="en-US" sz="2200" dirty="0" smtClean="0"/>
              <a:t>	super(context, DATABASE_NAME, null, DATABASE_VERSION);</a:t>
            </a:r>
          </a:p>
          <a:p>
            <a:pPr>
              <a:buNone/>
            </a:pPr>
            <a:r>
              <a:rPr lang="en-US" sz="2200" dirty="0" smtClean="0"/>
              <a:t>	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public void </a:t>
            </a:r>
            <a:r>
              <a:rPr lang="en-US" sz="2200" dirty="0" err="1" smtClean="0"/>
              <a:t>onCreate</a:t>
            </a:r>
            <a:r>
              <a:rPr lang="en-US" sz="2200" dirty="0" smtClean="0"/>
              <a:t>(</a:t>
            </a:r>
            <a:r>
              <a:rPr lang="en-US" sz="2200" dirty="0" err="1" smtClean="0"/>
              <a:t>SQLiteDatabase</a:t>
            </a:r>
            <a:r>
              <a:rPr lang="en-US" sz="2200" dirty="0" smtClean="0"/>
              <a:t> db) {	</a:t>
            </a:r>
            <a:r>
              <a:rPr lang="en-US" sz="2200" dirty="0" err="1" smtClean="0"/>
              <a:t>db.execSQL</a:t>
            </a:r>
            <a:r>
              <a:rPr lang="en-US" sz="2200" dirty="0" smtClean="0"/>
              <a:t>(</a:t>
            </a:r>
            <a:r>
              <a:rPr lang="en-US" sz="2200" dirty="0" err="1" smtClean="0"/>
              <a:t>Note.CREATE_NOTE_TABLE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public void </a:t>
            </a:r>
            <a:r>
              <a:rPr lang="en-US" sz="2200" dirty="0" err="1" smtClean="0"/>
              <a:t>onUpgrade</a:t>
            </a:r>
            <a:r>
              <a:rPr lang="en-US" sz="2200" dirty="0" smtClean="0"/>
              <a:t>(</a:t>
            </a:r>
            <a:r>
              <a:rPr lang="en-US" sz="2200" dirty="0" err="1" smtClean="0"/>
              <a:t>SQLiteDatabase</a:t>
            </a:r>
            <a:r>
              <a:rPr lang="en-US" sz="2200" dirty="0" smtClean="0"/>
              <a:t> db,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oldVersion</a:t>
            </a:r>
            <a:r>
              <a:rPr lang="en-US" sz="2200" dirty="0" smtClean="0"/>
              <a:t>,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newVersion</a:t>
            </a:r>
            <a:r>
              <a:rPr lang="en-US" sz="2200" dirty="0" smtClean="0"/>
              <a:t>) {</a:t>
            </a:r>
          </a:p>
          <a:p>
            <a:pPr>
              <a:buNone/>
            </a:pPr>
            <a:r>
              <a:rPr lang="en-US" sz="2200" dirty="0" smtClean="0"/>
              <a:t>	// TODO upgrade database if possible.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NoteDBHelper</a:t>
            </a:r>
            <a:r>
              <a:rPr lang="en-US" dirty="0" smtClean="0"/>
              <a:t>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32550"/>
            <a:ext cx="3657600" cy="365760"/>
          </a:xfrm>
        </p:spPr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public void </a:t>
            </a:r>
            <a:r>
              <a:rPr lang="en-US" sz="2400" dirty="0" err="1" smtClean="0"/>
              <a:t>createNote</a:t>
            </a:r>
            <a:r>
              <a:rPr lang="en-US" sz="2400" dirty="0" smtClean="0"/>
              <a:t>(Note </a:t>
            </a:r>
            <a:r>
              <a:rPr lang="en-US" sz="2400" dirty="0" err="1" smtClean="0"/>
              <a:t>note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public void </a:t>
            </a:r>
            <a:r>
              <a:rPr lang="en-US" sz="2400" dirty="0" err="1" smtClean="0"/>
              <a:t>updateNote</a:t>
            </a:r>
            <a:r>
              <a:rPr lang="en-US" sz="2400" dirty="0" smtClean="0"/>
              <a:t>(Note </a:t>
            </a:r>
            <a:r>
              <a:rPr lang="en-US" sz="2400" dirty="0" err="1" smtClean="0"/>
              <a:t>note</a:t>
            </a:r>
            <a:r>
              <a:rPr lang="en-US" sz="2400" dirty="0" smtClean="0"/>
              <a:t>, long id);</a:t>
            </a:r>
          </a:p>
          <a:p>
            <a:pPr>
              <a:buNone/>
            </a:pPr>
            <a:r>
              <a:rPr lang="en-US" sz="2400" dirty="0" smtClean="0"/>
              <a:t>public void </a:t>
            </a:r>
            <a:r>
              <a:rPr lang="en-US" sz="2400" dirty="0" err="1" smtClean="0"/>
              <a:t>deleteNote</a:t>
            </a:r>
            <a:r>
              <a:rPr lang="en-US" sz="2400" dirty="0" smtClean="0"/>
              <a:t>(Note </a:t>
            </a:r>
            <a:r>
              <a:rPr lang="en-US" sz="2400" dirty="0" err="1" smtClean="0"/>
              <a:t>note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public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&lt;Note&gt; </a:t>
            </a:r>
            <a:r>
              <a:rPr lang="en-US" sz="2400" dirty="0" err="1" smtClean="0"/>
              <a:t>readAllNote</a:t>
            </a:r>
            <a:r>
              <a:rPr lang="en-US" sz="2400" dirty="0" smtClean="0"/>
              <a:t>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setListContent</a:t>
            </a:r>
            <a:r>
              <a:rPr lang="en-US" dirty="0" smtClean="0"/>
              <a:t>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32550"/>
            <a:ext cx="3657600" cy="365760"/>
          </a:xfrm>
        </p:spPr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// create adapter</a:t>
            </a:r>
          </a:p>
          <a:p>
            <a:pPr lvl="1">
              <a:buNone/>
            </a:pPr>
            <a:r>
              <a:rPr lang="en-US" sz="2400" dirty="0" err="1" smtClean="0">
                <a:latin typeface="+mj-lt"/>
                <a:cs typeface="Times New Roman" pitchFamily="18" charset="0"/>
              </a:rPr>
              <a:t>ArrayList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&lt;Note&gt; notes =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mDBHelper.readAllNote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();	</a:t>
            </a:r>
          </a:p>
          <a:p>
            <a:pPr lvl="1">
              <a:buNone/>
            </a:pPr>
            <a:r>
              <a:rPr lang="en-US" sz="2400" dirty="0" err="1" smtClean="0">
                <a:latin typeface="+mj-lt"/>
                <a:cs typeface="Times New Roman" pitchFamily="18" charset="0"/>
              </a:rPr>
              <a:t>ArrayAdapter</a:t>
            </a:r>
            <a:r>
              <a:rPr lang="en-US" sz="2400" dirty="0" smtClean="0">
                <a:latin typeface="+mj-lt"/>
                <a:cs typeface="Times New Roman" pitchFamily="18" charset="0"/>
              </a:rPr>
              <a:t>&lt;Note&gt; adapter = new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ArrayAdapter</a:t>
            </a:r>
            <a:r>
              <a:rPr lang="en-US" sz="2400" dirty="0" smtClean="0">
                <a:latin typeface="+mj-lt"/>
                <a:cs typeface="Times New Roman" pitchFamily="18" charset="0"/>
              </a:rPr>
              <a:t>&lt;Note&gt;(this,							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R.layout.listitem_note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</a:t>
            </a:r>
          </a:p>
          <a:p>
            <a:pPr lvl="1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				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R.id.text_note_title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notes);</a:t>
            </a:r>
          </a:p>
          <a:p>
            <a:pPr lvl="1">
              <a:buNone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// update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listView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err="1" smtClean="0">
                <a:latin typeface="+mj-lt"/>
                <a:cs typeface="Times New Roman" pitchFamily="18" charset="0"/>
              </a:rPr>
              <a:t>this.mNoteList.setAdapter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(adapter);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SuperNote</a:t>
            </a:r>
            <a:r>
              <a:rPr lang="en-US" dirty="0" smtClean="0"/>
              <a:t> - Requirement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Duc Bao - bao.le@gmail.com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SuperNote</a:t>
            </a:r>
            <a:r>
              <a:rPr lang="en-US" dirty="0" smtClean="0"/>
              <a:t> is note-taking app</a:t>
            </a:r>
          </a:p>
          <a:p>
            <a:r>
              <a:rPr lang="en-US" dirty="0" smtClean="0"/>
              <a:t>Each note item includes title, content, created date, attached photo, location info, etc.,</a:t>
            </a:r>
          </a:p>
          <a:p>
            <a:r>
              <a:rPr lang="en-US" dirty="0" err="1" smtClean="0"/>
              <a:t>SuperNote</a:t>
            </a:r>
            <a:r>
              <a:rPr lang="en-US" dirty="0" smtClean="0"/>
              <a:t> allows to create, edit, delete, and share note items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dialog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32550"/>
            <a:ext cx="3657600" cy="365760"/>
          </a:xfrm>
        </p:spPr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showDialog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 // call to show a dialog</a:t>
            </a:r>
          </a:p>
          <a:p>
            <a:r>
              <a:rPr lang="en-US" dirty="0" err="1" smtClean="0"/>
              <a:t>onCreateDialog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</a:t>
            </a:r>
          </a:p>
          <a:p>
            <a:r>
              <a:rPr lang="en-US" dirty="0" err="1" smtClean="0"/>
              <a:t>dismissDialog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 // call to dismiss a dialog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onCreateDialog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32550"/>
            <a:ext cx="3657600" cy="365760"/>
          </a:xfrm>
        </p:spPr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AlertDialog.Builder</a:t>
            </a:r>
            <a:r>
              <a:rPr lang="en-US" dirty="0" smtClean="0"/>
              <a:t> builder = new  </a:t>
            </a:r>
            <a:r>
              <a:rPr lang="en-US" dirty="0" err="1" smtClean="0"/>
              <a:t>AlertDialog.Builder</a:t>
            </a:r>
            <a:r>
              <a:rPr lang="en-US" dirty="0" smtClean="0"/>
              <a:t>(this);</a:t>
            </a:r>
          </a:p>
          <a:p>
            <a:pPr>
              <a:buNone/>
            </a:pPr>
            <a:r>
              <a:rPr lang="en-US" dirty="0" err="1" smtClean="0"/>
              <a:t>builder.setMessage</a:t>
            </a:r>
            <a:r>
              <a:rPr lang="en-US" dirty="0" smtClean="0"/>
              <a:t>(</a:t>
            </a:r>
            <a:r>
              <a:rPr lang="en-US" dirty="0" err="1" smtClean="0"/>
              <a:t>R.string.dialog_title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builder. </a:t>
            </a:r>
            <a:r>
              <a:rPr lang="en-US" dirty="0" err="1" smtClean="0"/>
              <a:t>setMessage</a:t>
            </a:r>
            <a:r>
              <a:rPr lang="en-US" dirty="0" smtClean="0"/>
              <a:t>(</a:t>
            </a:r>
            <a:r>
              <a:rPr lang="en-US" dirty="0" err="1" smtClean="0"/>
              <a:t>R.string.dialog_alter_empty_message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builder. </a:t>
            </a:r>
            <a:r>
              <a:rPr lang="en-US" dirty="0" err="1" smtClean="0"/>
              <a:t>setPositiveButton</a:t>
            </a:r>
            <a:r>
              <a:rPr lang="en-US" dirty="0" smtClean="0"/>
              <a:t>(</a:t>
            </a:r>
            <a:r>
              <a:rPr lang="en-US" dirty="0" err="1" smtClean="0"/>
              <a:t>android.R.string.yes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new </a:t>
            </a:r>
            <a:r>
              <a:rPr lang="en-US" dirty="0" err="1" smtClean="0"/>
              <a:t>DialogInterface.OnClickListener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@Override</a:t>
            </a:r>
          </a:p>
          <a:p>
            <a:pPr>
              <a:buNone/>
            </a:pPr>
            <a:r>
              <a:rPr lang="en-US" dirty="0" smtClean="0"/>
              <a:t>		public void </a:t>
            </a:r>
            <a:r>
              <a:rPr lang="en-US" dirty="0" err="1" smtClean="0"/>
              <a:t>onClick</a:t>
            </a:r>
            <a:r>
              <a:rPr lang="en-US" dirty="0" smtClean="0"/>
              <a:t>(</a:t>
            </a:r>
            <a:r>
              <a:rPr lang="en-US" dirty="0" err="1" smtClean="0"/>
              <a:t>DialogInterface</a:t>
            </a:r>
            <a:r>
              <a:rPr lang="en-US" dirty="0" smtClean="0"/>
              <a:t> dialog, </a:t>
            </a:r>
            <a:r>
              <a:rPr lang="en-US" dirty="0" err="1" smtClean="0"/>
              <a:t>int</a:t>
            </a:r>
            <a:r>
              <a:rPr lang="en-US" dirty="0" smtClean="0"/>
              <a:t> which) 	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dismissDialog</a:t>
            </a:r>
            <a:r>
              <a:rPr lang="en-US" dirty="0" smtClean="0"/>
              <a:t>(ALTER_DIALOG);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err="1" smtClean="0"/>
              <a:t>builder.create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32550"/>
            <a:ext cx="3657600" cy="365760"/>
          </a:xfrm>
        </p:spPr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6" name="Content Placeholder 5" descr="device-2012-07-20-16471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2057400"/>
            <a:ext cx="1792605" cy="2987676"/>
          </a:xfrm>
          <a:ln>
            <a:solidFill>
              <a:schemeClr val="accent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1981200" y="26670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Item</a:t>
            </a:r>
            <a:endParaRPr lang="en-US" dirty="0"/>
          </a:p>
        </p:txBody>
      </p:sp>
      <p:pic>
        <p:nvPicPr>
          <p:cNvPr id="9" name="Picture 8" descr="device-2012-07-20-1648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057400"/>
            <a:ext cx="1828800" cy="30480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62600" y="32766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 “Save”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1981200" y="4267200"/>
            <a:ext cx="1600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 “Back”</a:t>
            </a:r>
            <a:endParaRPr lang="en-US" dirty="0"/>
          </a:p>
        </p:txBody>
      </p:sp>
      <p:pic>
        <p:nvPicPr>
          <p:cNvPr id="16" name="Picture 15" descr="device-2012-07-20-1648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3760" y="1981200"/>
            <a:ext cx="1920240" cy="320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32550"/>
            <a:ext cx="3657600" cy="365760"/>
          </a:xfrm>
        </p:spPr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6" name="Content Placeholder 5" descr="device-2012-07-20-16471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2057400"/>
            <a:ext cx="1792605" cy="2987676"/>
          </a:xfrm>
          <a:ln>
            <a:solidFill>
              <a:schemeClr val="accent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1981200" y="26670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Click</a:t>
            </a:r>
            <a:endParaRPr lang="en-US" dirty="0"/>
          </a:p>
        </p:txBody>
      </p:sp>
      <p:pic>
        <p:nvPicPr>
          <p:cNvPr id="9" name="Picture 8" descr="device-2012-07-20-1648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057400"/>
            <a:ext cx="1828800" cy="30480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62600" y="32766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 “Yes”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1981200" y="4267200"/>
            <a:ext cx="1600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 “No”</a:t>
            </a:r>
            <a:endParaRPr lang="en-US" dirty="0"/>
          </a:p>
        </p:txBody>
      </p:sp>
      <p:pic>
        <p:nvPicPr>
          <p:cNvPr id="16" name="Picture 15" descr="device-2012-07-20-1648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3760" y="1981200"/>
            <a:ext cx="1920240" cy="320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Include two main activities: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Note list activity.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Note editor activity.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structure.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6" name="Content Placeholder 5" descr="device-2012-07-16-111213.png">
            <a:hlinkClick r:id="rId3" action="ppaction://hlinksldjump"/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762000" y="1600200"/>
            <a:ext cx="2561506" cy="4557346"/>
          </a:xfrm>
        </p:spPr>
      </p:pic>
      <p:pic>
        <p:nvPicPr>
          <p:cNvPr id="7" name="Picture 6" descr="device-2012-07-16-111224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600200"/>
            <a:ext cx="2569743" cy="4572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505200" y="2971800"/>
            <a:ext cx="1752600" cy="304800"/>
          </a:xfrm>
          <a:prstGeom prst="rightArrow">
            <a:avLst>
              <a:gd name="adj1" fmla="val 4394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505200" y="4724400"/>
            <a:ext cx="1752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2667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Click on note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352800" y="32428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Click “New” button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4419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Press Back button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49954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Click “Save” button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structure.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595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pic>
        <p:nvPicPr>
          <p:cNvPr id="8" name="Content Placeholder 7" descr="NoteListActivity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068710" y="1219200"/>
            <a:ext cx="5006580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structure.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595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pic>
        <p:nvPicPr>
          <p:cNvPr id="9" name="Content Placeholder 8" descr="NoteEditorActivity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2495547"/>
            <a:ext cx="8229600" cy="2384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Note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800" b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mTitle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800" b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mContent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title) 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getContent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setContent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content);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646464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mTitle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Roboto" pitchFamily="2" charset="0"/>
                <a:ea typeface="Roboto" pitchFamily="2" charset="0"/>
              </a:rPr>
              <a:t>The 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ea typeface="Roboto" pitchFamily="2" charset="0"/>
                <a:cs typeface="Courier New" pitchFamily="49" charset="0"/>
              </a:rPr>
              <a:t>Adapter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 behaves as a middle-man between the data source and the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ea typeface="Roboto" pitchFamily="2" charset="0"/>
                <a:cs typeface="Courier New" pitchFamily="49" charset="0"/>
              </a:rPr>
              <a:t>AdapterView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 layout—the Adapter 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retreives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the data (from a source such as an array or a database query) and converts each entry into a view that can be added into the 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ea typeface="Roboto" pitchFamily="2" charset="0"/>
                <a:cs typeface="Courier New" pitchFamily="49" charset="0"/>
              </a:rPr>
              <a:t>AdapterView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 layout.</a:t>
            </a:r>
            <a:endParaRPr lang="en-US" sz="2400" dirty="0" smtClean="0">
              <a:solidFill>
                <a:srgbClr val="000000"/>
              </a:solidFill>
              <a:latin typeface="Roboto" pitchFamily="2" charset="0"/>
              <a:ea typeface="Roboto" pitchFamily="2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err="1" smtClean="0"/>
              <a:t>ArrayAdapter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- bao.le@gmail.com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ea typeface="Roboto" pitchFamily="2" charset="0"/>
                <a:cs typeface="Courier New" pitchFamily="49" charset="0"/>
              </a:rPr>
              <a:t>ArrayAdapter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 creates a view for each array item by calling 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ea typeface="Roboto" pitchFamily="2" charset="0"/>
                <a:cs typeface="Courier New" pitchFamily="49" charset="0"/>
              </a:rPr>
              <a:t>toString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ea typeface="Roboto" pitchFamily="2" charset="0"/>
                <a:cs typeface="Courier New" pitchFamily="49" charset="0"/>
              </a:rPr>
              <a:t>() 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on each item and placing the contents in a 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ea typeface="Roboto" pitchFamily="2" charset="0"/>
                <a:cs typeface="Courier New" pitchFamily="49" charset="0"/>
              </a:rPr>
              <a:t>TextView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Courier New" pitchFamily="49" charset="0"/>
              </a:rPr>
              <a:t>Ex:</a:t>
            </a:r>
          </a:p>
          <a:p>
            <a:endParaRPr lang="en-US" sz="2400" dirty="0" smtClean="0">
              <a:solidFill>
                <a:srgbClr val="000000"/>
              </a:solidFill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&lt;Note&gt;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itchFamily="49" charset="0"/>
                <a:cs typeface="Courier New" pitchFamily="49" charset="0"/>
              </a:rPr>
              <a:t>adapter = </a:t>
            </a:r>
            <a:r>
              <a:rPr lang="en-US" sz="1800" dirty="0" smtClean="0">
                <a:solidFill>
                  <a:srgbClr val="7F0055"/>
                </a:solidFill>
                <a:highlight>
                  <a:srgbClr val="F0D8A8"/>
                </a:highlight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itchFamily="49" charset="0"/>
                <a:cs typeface="Courier New" pitchFamily="49" charset="0"/>
              </a:rPr>
              <a:t>&lt;Note&gt;(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solidFill>
                  <a:srgbClr val="7F0055"/>
                </a:solidFill>
                <a:highlight>
                  <a:srgbClr val="F0D8A8"/>
                </a:highlight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R.layout.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listitem_note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R.id.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text_note_label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notes);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Roboto" pitchFamily="2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tTek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AntTekTheme</Template>
  <TotalTime>845</TotalTime>
  <Words>542</Words>
  <Application>Microsoft Office PowerPoint</Application>
  <PresentationFormat>On-screen Show (4:3)</PresentationFormat>
  <Paragraphs>180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AntTekTheme</vt:lpstr>
      <vt:lpstr>Practice</vt:lpstr>
      <vt:lpstr>SuperNote - Requirement</vt:lpstr>
      <vt:lpstr>Application structure</vt:lpstr>
      <vt:lpstr>Application structure.</vt:lpstr>
      <vt:lpstr>Application structure.</vt:lpstr>
      <vt:lpstr>Application structure.</vt:lpstr>
      <vt:lpstr>Note object</vt:lpstr>
      <vt:lpstr>Adapter</vt:lpstr>
      <vt:lpstr>ArrayAdapter</vt:lpstr>
      <vt:lpstr>Adapter</vt:lpstr>
      <vt:lpstr>Intent</vt:lpstr>
      <vt:lpstr>Intent</vt:lpstr>
      <vt:lpstr>Intent</vt:lpstr>
      <vt:lpstr>Backup</vt:lpstr>
      <vt:lpstr>ADD ACTION</vt:lpstr>
      <vt:lpstr>Check database function</vt:lpstr>
      <vt:lpstr>NoteDBHelper Object</vt:lpstr>
      <vt:lpstr>NoteDBHelper Object</vt:lpstr>
      <vt:lpstr>setListContent()</vt:lpstr>
      <vt:lpstr>Create dialog</vt:lpstr>
      <vt:lpstr>onCreateDialog(int id)</vt:lpstr>
      <vt:lpstr>EDIT ACTION</vt:lpstr>
      <vt:lpstr>DELETE 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 Android application interface</dc:title>
  <dc:creator>LMCHANH</dc:creator>
  <cp:lastModifiedBy>Administrator</cp:lastModifiedBy>
  <cp:revision>52</cp:revision>
  <dcterms:created xsi:type="dcterms:W3CDTF">2012-07-15T03:17:42Z</dcterms:created>
  <dcterms:modified xsi:type="dcterms:W3CDTF">2015-04-18T15:29:01Z</dcterms:modified>
</cp:coreProperties>
</file>