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9" r:id="rId17"/>
    <p:sldId id="313" r:id="rId18"/>
    <p:sldId id="318" r:id="rId19"/>
    <p:sldId id="314" r:id="rId20"/>
    <p:sldId id="315" r:id="rId21"/>
    <p:sldId id="317" r:id="rId22"/>
    <p:sldId id="316" r:id="rId23"/>
    <p:sldId id="320" r:id="rId24"/>
    <p:sldId id="321" r:id="rId25"/>
    <p:sldId id="322" r:id="rId26"/>
    <p:sldId id="323" r:id="rId27"/>
    <p:sldId id="324" r:id="rId28"/>
    <p:sldId id="325" r:id="rId29"/>
    <p:sldId id="3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Advanced Android Application Development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3b – Activity Lifecycle and Data, Content Providers and Loaders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Update Contract – Content 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Android-MKU-2\03\38b - Weather Contract - Content UR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000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Update Contract – URI Builders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Android-MKU-2\03\38c - Weather Contract - URI Build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Update Contract – URI Builders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Android-MKU-2\03\38d - Weather Contract - URI Build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077200" cy="5637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URIMatcher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Android-MKU-2\03\40 - URIMat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6942"/>
            <a:ext cx="9144000" cy="5441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URIMatcher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Android-MKU-2\03\40b - URIMat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URIMatcher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Android-MKU-2\03\42 - Write the URIMat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Test the </a:t>
            </a:r>
            <a:r>
              <a:rPr lang="en-US" dirty="0" err="1" smtClean="0"/>
              <a:t>URIMatcher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Android-MKU-2\03\42b - Write the URIMat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03" y="1524000"/>
            <a:ext cx="9149806" cy="500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Register the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Android-MKU-2\03\43 - Register the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Register the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Android-MKU-2\03\43b - Register the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600200"/>
            <a:ext cx="9042400" cy="494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Code the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Android-MKU-2\03\44 - Code the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468" y="1447800"/>
            <a:ext cx="8466668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Content Providers Matter</a:t>
            </a:r>
          </a:p>
          <a:p>
            <a:r>
              <a:rPr lang="en-US" dirty="0" smtClean="0"/>
              <a:t>Create a Content Provider</a:t>
            </a:r>
          </a:p>
          <a:p>
            <a:r>
              <a:rPr lang="en-US" dirty="0" smtClean="0"/>
              <a:t>Determine URIs</a:t>
            </a:r>
          </a:p>
          <a:p>
            <a:r>
              <a:rPr lang="en-US" dirty="0" smtClean="0"/>
              <a:t>Update Contract</a:t>
            </a:r>
          </a:p>
          <a:p>
            <a:r>
              <a:rPr lang="en-US" dirty="0" err="1" smtClean="0"/>
              <a:t>URIMatcher</a:t>
            </a:r>
            <a:endParaRPr lang="en-US" dirty="0" smtClean="0"/>
          </a:p>
          <a:p>
            <a:r>
              <a:rPr lang="en-US" dirty="0" smtClean="0"/>
              <a:t>Register the Content Provider</a:t>
            </a:r>
          </a:p>
          <a:p>
            <a:r>
              <a:rPr lang="en-US" dirty="0" smtClean="0"/>
              <a:t>Code the Content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Cursor Loader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the Content Provider – </a:t>
            </a:r>
            <a:r>
              <a:rPr lang="en-US" dirty="0" err="1" smtClean="0"/>
              <a:t>getType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Android-MKU-2\03\44b - Code the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getType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Android-MKU-2\03\44c - Code the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the Content Provider – 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Android-MKU-2\03\47 - Code the Content Provider - qu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Test the Content Provider – 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:\Android-MKU-2\03\47b - Code the Content Provider - qu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the Content Provider –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:\Android-MKU-2\03\49 - Code the Content Provider - inse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6002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Test the Content Provider –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D:\Android-MKU-2\03\49b - Code the Content Provider - inse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the Content Provider –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Android-MKU-2\03\51 - Code the Content Provider - dele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the Content Provider –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D:\Android-MKU-2\03\52 - Code the Content Provider - up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bulkInsert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D:\Android-MKU-2\03\53 - Code the Content Provider - bulkInse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26" y="1524000"/>
            <a:ext cx="919625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Refactoring </a:t>
            </a:r>
            <a:r>
              <a:rPr lang="en-US" dirty="0" err="1" smtClean="0"/>
              <a:t>FetchWeatherTask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Android-MKU-2\03\55 - Refactor FetchWeatherTas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867" y="1447800"/>
            <a:ext cx="9211734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Why Content Providers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Cambria" pitchFamily="18" charset="0"/>
              </a:rPr>
              <a:t>http://developer.android.com/guide/topics/providers/content-providers.html</a:t>
            </a:r>
            <a:endParaRPr lang="en-US" sz="16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pic>
        <p:nvPicPr>
          <p:cNvPr id="7170" name="Picture 2" descr="http://hi.csdn.net/attachment/201111/7/0_1320687133YFY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342" y="2114548"/>
            <a:ext cx="7958058" cy="4438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Create a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Android-MKU-2\03\37 - Create a Content Provi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3200" y="1485900"/>
            <a:ext cx="9550400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Determine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Android-MKU-2\03\37 - Create a Content Provider - Determine UR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447800"/>
            <a:ext cx="9601200" cy="540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Determine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D:\Android-MKU-2\03\37 - Create a Content Provider - Determine URIs - 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447800"/>
            <a:ext cx="7162800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Determine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Android-MKU-2\03\37 - Create a Content Provider - Determine URIs - 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390650"/>
            <a:ext cx="7467600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Determine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:\Android-MKU-2\03\37 - Create a Content Provider - Determine URIs - 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4478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Contract – Content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D:\Android-MKU-2\03\38 - Weather Contr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4"/>
            <a:ext cx="9144000" cy="488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5769</TotalTime>
  <Words>154</Words>
  <Application>Microsoft Office PowerPoint</Application>
  <PresentationFormat>On-screen Show (4:3)</PresentationFormat>
  <Paragraphs>45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Advanced Android Application Development</vt:lpstr>
      <vt:lpstr>Contents</vt:lpstr>
      <vt:lpstr>Why Content Providers Matter</vt:lpstr>
      <vt:lpstr>Create a Content Provider</vt:lpstr>
      <vt:lpstr>Determine URIs</vt:lpstr>
      <vt:lpstr>Determine URIs</vt:lpstr>
      <vt:lpstr>Determine URIs</vt:lpstr>
      <vt:lpstr>Determine URIs</vt:lpstr>
      <vt:lpstr>Update Contract – Content Authority</vt:lpstr>
      <vt:lpstr>Update Contract – Content URI</vt:lpstr>
      <vt:lpstr>Update Contract – URI Builders </vt:lpstr>
      <vt:lpstr>Update Contract – URI Builders</vt:lpstr>
      <vt:lpstr>URIMatcher</vt:lpstr>
      <vt:lpstr>URIMatcher</vt:lpstr>
      <vt:lpstr>Write the URIMatcher</vt:lpstr>
      <vt:lpstr>Test the URIMatcher</vt:lpstr>
      <vt:lpstr>Register the Content Provider</vt:lpstr>
      <vt:lpstr>Register the Content Provider</vt:lpstr>
      <vt:lpstr>Code the Content Provider</vt:lpstr>
      <vt:lpstr>Code the Content Provider – getType()</vt:lpstr>
      <vt:lpstr>Test getType()</vt:lpstr>
      <vt:lpstr>Code the Content Provider – query()</vt:lpstr>
      <vt:lpstr>Test the Content Provider – query()</vt:lpstr>
      <vt:lpstr>Code the Content Provider – insert()</vt:lpstr>
      <vt:lpstr>Test the Content Provider – insert()</vt:lpstr>
      <vt:lpstr>Code the Content Provider – delete()</vt:lpstr>
      <vt:lpstr>Code the Content Provider – update()</vt:lpstr>
      <vt:lpstr>bulkInsert()</vt:lpstr>
      <vt:lpstr>Refactoring FetchWeatherTask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Android Application Development</dc:title>
  <dc:creator>hvthao</dc:creator>
  <cp:lastModifiedBy>hvthao</cp:lastModifiedBy>
  <cp:revision>268</cp:revision>
  <dcterms:created xsi:type="dcterms:W3CDTF">2006-08-16T00:00:00Z</dcterms:created>
  <dcterms:modified xsi:type="dcterms:W3CDTF">2015-10-19T06:07:18Z</dcterms:modified>
</cp:coreProperties>
</file>