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384" r:id="rId4"/>
    <p:sldId id="385" r:id="rId5"/>
    <p:sldId id="405" r:id="rId6"/>
    <p:sldId id="406" r:id="rId7"/>
    <p:sldId id="407" r:id="rId8"/>
    <p:sldId id="408" r:id="rId9"/>
    <p:sldId id="409" r:id="rId10"/>
    <p:sldId id="410" r:id="rId11"/>
    <p:sldId id="41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6E95-D98F-4616-99AD-D076C92E2403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37479-674D-4376-A735-BFDEE2376D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31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design/spec/style/typograph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colorvalues.asp" TargetMode="External"/><Relationship Id="rId2" Type="http://schemas.openxmlformats.org/officeDocument/2006/relationships/hyperlink" Target="http://www.google.com/design/spec/style/col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android/for-all/vocab-word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for-all/vocab-wor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design/spec/layout/metrics-keylines.html" TargetMode="External"/><Relationship Id="rId2" Type="http://schemas.openxmlformats.org/officeDocument/2006/relationships/hyperlink" Target="http://labs.udacity.com/android-visualiz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android/for-all/vocab-word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/>
                <a:cs typeface="Cambria"/>
              </a:rPr>
              <a:t>Android </a:t>
            </a:r>
            <a:r>
              <a:rPr lang="en-US" b="1" dirty="0" smtClean="0">
                <a:latin typeface="Cambria"/>
                <a:cs typeface="Cambria"/>
              </a:rPr>
              <a:t>for </a:t>
            </a:r>
            <a:r>
              <a:rPr lang="en-US" b="1" dirty="0" err="1" smtClean="0">
                <a:latin typeface="Cambria"/>
                <a:cs typeface="Cambria"/>
              </a:rPr>
              <a:t>Beginers</a:t>
            </a:r>
            <a:endParaRPr lang="en-US" b="1" dirty="0">
              <a:latin typeface="Cambria"/>
              <a:cs typeface="Cambr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ambria"/>
                <a:cs typeface="Cambria"/>
              </a:rPr>
              <a:t>Building Layouts</a:t>
            </a:r>
            <a:endParaRPr lang="en-US" b="1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ambria" pitchFamily="18" charset="0"/>
              </a:rPr>
              <a:t>TextView</a:t>
            </a:r>
            <a:r>
              <a:rPr lang="en-US" b="1" dirty="0" smtClean="0">
                <a:latin typeface="Cambria" pitchFamily="18" charset="0"/>
              </a:rPr>
              <a:t> Text Size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hlinkClick r:id="rId2"/>
              </a:rPr>
              <a:t>Material Design typography guidelines </a:t>
            </a:r>
            <a:endParaRPr lang="en-US" sz="2400" b="1" dirty="0" smtClean="0"/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The basic set of styles are based on a typographic scale of 12, 14, 16, 20, and 34</a:t>
            </a:r>
            <a:r>
              <a:rPr lang="en-US" sz="2400" b="1" dirty="0" smtClean="0"/>
              <a:t>.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Across form factors, text that appears in the app bar should use the Title style, Medium 20sp</a:t>
            </a:r>
            <a:r>
              <a:rPr lang="en-US" sz="2400" b="1" dirty="0" smtClean="0"/>
              <a:t>.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Button style (Medium 14sp, all caps) is used for all buttons</a:t>
            </a:r>
            <a:r>
              <a:rPr lang="en-US" sz="2400" b="1" dirty="0" smtClean="0"/>
              <a:t>.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ambria" pitchFamily="18" charset="0"/>
              </a:rPr>
              <a:t>TextView</a:t>
            </a:r>
            <a:r>
              <a:rPr lang="en-US" b="1" dirty="0" smtClean="0">
                <a:latin typeface="Cambria" pitchFamily="18" charset="0"/>
              </a:rPr>
              <a:t> Text Color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hlinkClick r:id="rId2"/>
              </a:rPr>
              <a:t>Material Design color palette </a:t>
            </a:r>
            <a:endParaRPr lang="en-US" sz="2400" b="1" dirty="0" smtClean="0"/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More info on </a:t>
            </a:r>
            <a:r>
              <a:rPr lang="en-US" sz="2400" b="1" dirty="0" smtClean="0">
                <a:hlinkClick r:id="rId3"/>
              </a:rPr>
              <a:t>Hex </a:t>
            </a:r>
            <a:r>
              <a:rPr lang="en-US" sz="2400" b="1" dirty="0" smtClean="0">
                <a:hlinkClick r:id="rId3"/>
              </a:rPr>
              <a:t>colors</a:t>
            </a:r>
            <a:endParaRPr lang="en-US" sz="2400" b="1" dirty="0" smtClean="0"/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hlinkClick r:id="rId4"/>
              </a:rPr>
              <a:t>Click here</a:t>
            </a:r>
            <a:r>
              <a:rPr lang="en-US" sz="2400" b="1" dirty="0" smtClean="0"/>
              <a:t> and search </a:t>
            </a:r>
            <a:r>
              <a:rPr lang="en-US" sz="2400" b="1" dirty="0" smtClean="0"/>
              <a:t>for: Hex Color</a:t>
            </a:r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Cambria"/>
                <a:cs typeface="Cambria"/>
              </a:rPr>
              <a:t>Vocab</a:t>
            </a:r>
            <a:r>
              <a:rPr lang="en-US" sz="2400" b="1" dirty="0" smtClean="0">
                <a:latin typeface="Cambria"/>
                <a:cs typeface="Cambria"/>
              </a:rPr>
              <a:t> Words</a:t>
            </a:r>
          </a:p>
          <a:p>
            <a:r>
              <a:rPr lang="en-US" sz="2400" b="1" dirty="0" smtClean="0">
                <a:latin typeface="Cambria"/>
                <a:cs typeface="Cambria"/>
              </a:rPr>
              <a:t>XML Syntax</a:t>
            </a:r>
          </a:p>
          <a:p>
            <a:r>
              <a:rPr lang="en-US" sz="2400" b="1" dirty="0" smtClean="0">
                <a:latin typeface="Cambria"/>
                <a:cs typeface="Cambria"/>
              </a:rPr>
              <a:t>Density Independent Pixel</a:t>
            </a:r>
          </a:p>
          <a:p>
            <a:r>
              <a:rPr lang="en-US" sz="2400" b="1" dirty="0" smtClean="0">
                <a:latin typeface="Cambria"/>
                <a:cs typeface="Cambria"/>
              </a:rPr>
              <a:t>Text Size</a:t>
            </a:r>
          </a:p>
          <a:p>
            <a:r>
              <a:rPr lang="en-US" sz="2400" b="1" dirty="0" smtClean="0">
                <a:latin typeface="Cambria"/>
                <a:cs typeface="Cambria"/>
              </a:rPr>
              <a:t>Text Color</a:t>
            </a:r>
            <a:endParaRPr lang="en-US" sz="2400" b="1" dirty="0" smtClean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ambria" pitchFamily="18" charset="0"/>
              </a:rPr>
              <a:t>Vocab</a:t>
            </a:r>
            <a:r>
              <a:rPr lang="en-US" b="1" dirty="0" smtClean="0">
                <a:latin typeface="Cambria" pitchFamily="18" charset="0"/>
              </a:rPr>
              <a:t> Words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974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Throughout </a:t>
            </a:r>
            <a:r>
              <a:rPr lang="en-US" sz="2400" b="1" dirty="0" smtClean="0">
                <a:latin typeface="Cambria" pitchFamily="18" charset="0"/>
              </a:rPr>
              <a:t>the course you’ll be exposed a lot of new Android vocabulary. </a:t>
            </a:r>
            <a:endParaRPr lang="en-US" sz="2400" b="1" dirty="0" smtClean="0">
              <a:latin typeface="Cambria" pitchFamily="18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Layout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User Interface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TextView</a:t>
            </a:r>
            <a:endParaRPr lang="en-US" sz="20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ImageView</a:t>
            </a:r>
            <a:endParaRPr lang="en-US" sz="20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Button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Camel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case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So </a:t>
            </a:r>
            <a:r>
              <a:rPr lang="en-US" sz="2400" b="1" dirty="0" smtClean="0">
                <a:latin typeface="Cambria" pitchFamily="18" charset="0"/>
              </a:rPr>
              <a:t>to help you get </a:t>
            </a:r>
            <a:r>
              <a:rPr lang="en-US" sz="2400" b="1" dirty="0" err="1" smtClean="0">
                <a:latin typeface="Cambria" pitchFamily="18" charset="0"/>
              </a:rPr>
              <a:t>aquainted</a:t>
            </a:r>
            <a:r>
              <a:rPr lang="en-US" sz="2400" b="1" dirty="0" smtClean="0">
                <a:latin typeface="Cambria" pitchFamily="18" charset="0"/>
              </a:rPr>
              <a:t> we've built </a:t>
            </a:r>
            <a:r>
              <a:rPr lang="en-US" sz="2400" b="1" dirty="0" smtClean="0">
                <a:latin typeface="Cambria" pitchFamily="18" charset="0"/>
                <a:hlinkClick r:id="rId2"/>
              </a:rPr>
              <a:t>this Android for All Vocabulary Glossary</a:t>
            </a:r>
            <a:r>
              <a:rPr lang="en-US" sz="2400" b="1" dirty="0" smtClean="0">
                <a:latin typeface="Cambria" pitchFamily="18" charset="0"/>
              </a:rPr>
              <a:t>, which you can reference anytime you need to look up a word's definition. </a:t>
            </a:r>
            <a:endParaRPr lang="en-US" sz="2400" b="1" dirty="0" smtClean="0">
              <a:latin typeface="Cambria" pitchFamily="18" charset="0"/>
            </a:endParaRP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</a:rPr>
              <a:t>The </a:t>
            </a:r>
            <a:r>
              <a:rPr lang="en-US" sz="2400" b="1" dirty="0" smtClean="0">
                <a:latin typeface="Cambria" pitchFamily="18" charset="0"/>
              </a:rPr>
              <a:t>more you use it, you'll reinforce your learning and even start committing some terms to memory!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XML Syntax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7" name="Picture 3" descr="D:\Android for Beginners\xml-synta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43225"/>
            <a:ext cx="9144000" cy="4143375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2438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an opening angle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bracket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the view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name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the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attributes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the forward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And then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the closing angle bracket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ndroid for Beginners\xml-syntax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09825"/>
            <a:ext cx="9144000" cy="41433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XML Syntax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Instead of a self-closing tag, you could have a separate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opening tag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and a separate closing tag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XML Syntax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These are also called children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XML elements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within the parent </a:t>
            </a:r>
            <a:r>
              <a:rPr lang="en-US" sz="2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LinearLayout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.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  <p:pic>
        <p:nvPicPr>
          <p:cNvPr id="3074" name="Picture 2" descr="D:\Android for Beginners\xml-syntax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9144000" cy="4143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Android for Beginners\xml-syntax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4000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XML Syntax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Attributes are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characteristics that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determine the behavior or the appearance of the </a:t>
            </a:r>
            <a:r>
              <a:rPr lang="en-US" sz="2400" b="1" dirty="0" smtClean="0">
                <a:latin typeface="Cambria" pitchFamily="18" charset="0"/>
                <a:cs typeface="Consolas" pitchFamily="49" charset="0"/>
              </a:rPr>
              <a:t>view.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XML </a:t>
            </a:r>
            <a:r>
              <a:rPr lang="en-US" b="1" dirty="0" err="1" smtClean="0">
                <a:latin typeface="Cambria" pitchFamily="18" charset="0"/>
              </a:rPr>
              <a:t>Visualizer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>
                <a:hlinkClick r:id="rId2"/>
              </a:rPr>
              <a:t>Link </a:t>
            </a:r>
            <a:r>
              <a:rPr lang="en-US" sz="2400" b="1" dirty="0" smtClean="0">
                <a:hlinkClick r:id="rId2"/>
              </a:rPr>
              <a:t>to the XML </a:t>
            </a:r>
            <a:r>
              <a:rPr lang="en-US" sz="2400" b="1" dirty="0" err="1" smtClean="0">
                <a:hlinkClick r:id="rId2"/>
              </a:rPr>
              <a:t>Visualizer</a:t>
            </a:r>
            <a:endParaRPr lang="en-US" sz="2400" b="1" dirty="0" smtClean="0"/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48dp translates to approximately 9mm in physical size. See more info </a:t>
            </a:r>
            <a:r>
              <a:rPr lang="en-US" sz="2400" b="1" dirty="0" smtClean="0">
                <a:hlinkClick r:id="rId3"/>
              </a:rPr>
              <a:t>here</a:t>
            </a:r>
            <a:r>
              <a:rPr lang="en-US" sz="2400" b="1" dirty="0" smtClean="0"/>
              <a:t>.</a:t>
            </a:r>
          </a:p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What does Density Independent Pixel actually mean?</a:t>
            </a:r>
            <a:r>
              <a:rPr lang="en-US" sz="2400" dirty="0" smtClean="0"/>
              <a:t> You can look up </a:t>
            </a:r>
            <a:r>
              <a:rPr lang="en-US" sz="2400" dirty="0" smtClean="0"/>
              <a:t>its definition </a:t>
            </a:r>
            <a:r>
              <a:rPr lang="en-US" sz="2400" dirty="0" smtClean="0">
                <a:hlinkClick r:id="rId4"/>
              </a:rPr>
              <a:t>in the </a:t>
            </a:r>
            <a:r>
              <a:rPr lang="en-US" sz="2400" dirty="0" err="1" smtClean="0">
                <a:hlinkClick r:id="rId4"/>
              </a:rPr>
              <a:t>Vocab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err="1" smtClean="0">
                <a:hlinkClick r:id="rId4"/>
              </a:rPr>
              <a:t>Gloassary</a:t>
            </a:r>
            <a:r>
              <a:rPr lang="en-US" sz="2400" dirty="0" smtClean="0"/>
              <a:t>.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106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Density Independent Pixel</a:t>
            </a:r>
            <a:endParaRPr lang="en-US" dirty="0">
              <a:solidFill>
                <a:srgbClr val="00B050"/>
              </a:solidFill>
              <a:latin typeface="Cambria" pitchFamily="18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b="1" dirty="0" smtClean="0"/>
              <a:t>48dp </a:t>
            </a:r>
            <a:r>
              <a:rPr lang="en-US" sz="2400" b="1" dirty="0" smtClean="0"/>
              <a:t>translates to approximately 9mm in physical size</a:t>
            </a:r>
            <a:r>
              <a:rPr lang="en-US" sz="2400" b="1" dirty="0" smtClean="0"/>
              <a:t>.</a:t>
            </a:r>
            <a:endParaRPr lang="en-US" sz="2400" b="1" dirty="0" smtClean="0">
              <a:latin typeface="Cambria" pitchFamily="18" charset="0"/>
              <a:cs typeface="Consolas" pitchFamily="49" charset="0"/>
            </a:endParaRPr>
          </a:p>
        </p:txBody>
      </p:sp>
      <p:pic>
        <p:nvPicPr>
          <p:cNvPr id="5122" name="Picture 2" descr="D:\Android for Beginners\d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28887"/>
            <a:ext cx="9144000" cy="3643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351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8172</TotalTime>
  <Words>294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Android for Beginers</vt:lpstr>
      <vt:lpstr>Contents</vt:lpstr>
      <vt:lpstr>Vocab Words</vt:lpstr>
      <vt:lpstr>XML Syntax</vt:lpstr>
      <vt:lpstr>XML Syntax</vt:lpstr>
      <vt:lpstr>XML Syntax</vt:lpstr>
      <vt:lpstr>XML Syntax</vt:lpstr>
      <vt:lpstr>XML Visualizer</vt:lpstr>
      <vt:lpstr>Density Independent Pixel</vt:lpstr>
      <vt:lpstr>TextView Text Size</vt:lpstr>
      <vt:lpstr>TextView Text Color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Android Application Development</dc:title>
  <dc:creator>hvthao</dc:creator>
  <cp:lastModifiedBy>hvthao</cp:lastModifiedBy>
  <cp:revision>432</cp:revision>
  <dcterms:created xsi:type="dcterms:W3CDTF">2006-08-16T00:00:00Z</dcterms:created>
  <dcterms:modified xsi:type="dcterms:W3CDTF">2016-03-10T14:08:44Z</dcterms:modified>
</cp:coreProperties>
</file>