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BB033-FE34-4C77-9084-499CBDAF01D5}"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337A-0BFC-4508-8797-D3EB2D8381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4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B033-FE34-4C77-9084-499CBDAF01D5}"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208396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B033-FE34-4C77-9084-499CBDAF01D5}"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139574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B033-FE34-4C77-9084-499CBDAF01D5}"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171864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BB033-FE34-4C77-9084-499CBDAF01D5}"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337A-0BFC-4508-8797-D3EB2D8381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05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BB033-FE34-4C77-9084-499CBDAF01D5}"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188845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BB033-FE34-4C77-9084-499CBDAF01D5}"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206685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BB033-FE34-4C77-9084-499CBDAF01D5}"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174495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8BB033-FE34-4C77-9084-499CBDAF01D5}" type="datetimeFigureOut">
              <a:rPr lang="en-US" smtClean="0"/>
              <a:t>6/9/2020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83595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8BB033-FE34-4C77-9084-499CBDAF01D5}" type="datetimeFigureOut">
              <a:rPr lang="en-US" smtClean="0"/>
              <a:t>6/9/2020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E3337A-0BFC-4508-8797-D3EB2D8381D7}" type="slidenum">
              <a:rPr lang="en-US" smtClean="0"/>
              <a:t>‹#›</a:t>
            </a:fld>
            <a:endParaRPr lang="en-US"/>
          </a:p>
        </p:txBody>
      </p:sp>
    </p:spTree>
    <p:extLst>
      <p:ext uri="{BB962C8B-B14F-4D97-AF65-F5344CB8AC3E}">
        <p14:creationId xmlns:p14="http://schemas.microsoft.com/office/powerpoint/2010/main" val="71344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BB033-FE34-4C77-9084-499CBDAF01D5}"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337A-0BFC-4508-8797-D3EB2D8381D7}" type="slidenum">
              <a:rPr lang="en-US" smtClean="0"/>
              <a:t>‹#›</a:t>
            </a:fld>
            <a:endParaRPr lang="en-US"/>
          </a:p>
        </p:txBody>
      </p:sp>
    </p:spTree>
    <p:extLst>
      <p:ext uri="{BB962C8B-B14F-4D97-AF65-F5344CB8AC3E}">
        <p14:creationId xmlns:p14="http://schemas.microsoft.com/office/powerpoint/2010/main" val="289166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8BB033-FE34-4C77-9084-499CBDAF01D5}" type="datetimeFigureOut">
              <a:rPr lang="en-US" smtClean="0"/>
              <a:t>6/9/2020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E3337A-0BFC-4508-8797-D3EB2D8381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3994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E46B-9B2E-4E0C-8A59-E64E58EB066D}"/>
              </a:ext>
            </a:extLst>
          </p:cNvPr>
          <p:cNvSpPr>
            <a:spLocks noGrp="1"/>
          </p:cNvSpPr>
          <p:nvPr>
            <p:ph type="ctrTitle"/>
          </p:nvPr>
        </p:nvSpPr>
        <p:spPr/>
        <p:txBody>
          <a:bodyPr>
            <a:normAutofit/>
          </a:bodyPr>
          <a:lstStyle/>
          <a:p>
            <a:r>
              <a:rPr lang="en-US" dirty="0" err="1"/>
              <a:t>Mạng</a:t>
            </a:r>
            <a:r>
              <a:rPr lang="en-US" dirty="0"/>
              <a:t> </a:t>
            </a:r>
            <a:r>
              <a:rPr lang="en-US" dirty="0" err="1"/>
              <a:t>xã</a:t>
            </a:r>
            <a:r>
              <a:rPr lang="en-US" dirty="0"/>
              <a:t> </a:t>
            </a:r>
            <a:r>
              <a:rPr lang="en-US" dirty="0" err="1"/>
              <a:t>hội</a:t>
            </a:r>
            <a:r>
              <a:rPr lang="en-US" dirty="0"/>
              <a:t> </a:t>
            </a:r>
            <a:r>
              <a:rPr lang="en-US" dirty="0" err="1"/>
              <a:t>có</a:t>
            </a:r>
            <a:r>
              <a:rPr lang="en-US" dirty="0"/>
              <a:t> </a:t>
            </a:r>
            <a:r>
              <a:rPr lang="en-US" dirty="0" err="1"/>
              <a:t>lợi</a:t>
            </a:r>
            <a:r>
              <a:rPr lang="en-US" dirty="0"/>
              <a:t> hay </a:t>
            </a:r>
            <a:r>
              <a:rPr lang="en-US" dirty="0" err="1"/>
              <a:t>có</a:t>
            </a:r>
            <a:r>
              <a:rPr lang="en-US" dirty="0"/>
              <a:t> </a:t>
            </a:r>
            <a:r>
              <a:rPr lang="en-US" dirty="0" err="1"/>
              <a:t>hại</a:t>
            </a:r>
            <a:r>
              <a:rPr lang="en-US" dirty="0"/>
              <a:t>?</a:t>
            </a:r>
            <a:br>
              <a:rPr lang="en-US" dirty="0"/>
            </a:br>
            <a:endParaRPr lang="en-US" dirty="0"/>
          </a:p>
        </p:txBody>
      </p:sp>
      <p:sp>
        <p:nvSpPr>
          <p:cNvPr id="3" name="Subtitle 2">
            <a:extLst>
              <a:ext uri="{FF2B5EF4-FFF2-40B4-BE49-F238E27FC236}">
                <a16:creationId xmlns:a16="http://schemas.microsoft.com/office/drawing/2014/main" id="{6E68CC32-E9CE-4187-B653-32C86ED42978}"/>
              </a:ext>
            </a:extLst>
          </p:cNvPr>
          <p:cNvSpPr>
            <a:spLocks noGrp="1"/>
          </p:cNvSpPr>
          <p:nvPr>
            <p:ph type="subTitle" idx="1"/>
          </p:nvPr>
        </p:nvSpPr>
        <p:spPr/>
        <p:txBody>
          <a:bodyPr/>
          <a:lstStyle/>
          <a:p>
            <a:r>
              <a:rPr lang="en-US" dirty="0"/>
              <a:t>Developer </a:t>
            </a:r>
          </a:p>
          <a:p>
            <a:r>
              <a:rPr lang="en-US" dirty="0"/>
              <a:t>(</a:t>
            </a:r>
            <a:r>
              <a:rPr lang="en-US" dirty="0" err="1"/>
              <a:t>Tiến</a:t>
            </a:r>
            <a:r>
              <a:rPr lang="en-US" dirty="0"/>
              <a:t> </a:t>
            </a:r>
            <a:r>
              <a:rPr lang="en-US" dirty="0" err="1"/>
              <a:t>Quân</a:t>
            </a:r>
            <a:r>
              <a:rPr lang="en-US" dirty="0"/>
              <a:t> </a:t>
            </a:r>
            <a:r>
              <a:rPr lang="en-US" dirty="0" err="1"/>
              <a:t>Chiến</a:t>
            </a:r>
            <a:r>
              <a:rPr lang="en-US" dirty="0"/>
              <a:t> </a:t>
            </a:r>
            <a:r>
              <a:rPr lang="en-US" dirty="0" err="1"/>
              <a:t>Thắng</a:t>
            </a:r>
            <a:r>
              <a:rPr lang="en-US" dirty="0"/>
              <a:t>)</a:t>
            </a:r>
          </a:p>
          <a:p>
            <a:endParaRPr lang="en-US" dirty="0"/>
          </a:p>
        </p:txBody>
      </p:sp>
    </p:spTree>
    <p:extLst>
      <p:ext uri="{BB962C8B-B14F-4D97-AF65-F5344CB8AC3E}">
        <p14:creationId xmlns:p14="http://schemas.microsoft.com/office/powerpoint/2010/main" val="250700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84DA-BA0B-47AE-8295-112AC58A0D15}"/>
              </a:ext>
            </a:extLst>
          </p:cNvPr>
          <p:cNvSpPr>
            <a:spLocks noGrp="1"/>
          </p:cNvSpPr>
          <p:nvPr>
            <p:ph type="title"/>
          </p:nvPr>
        </p:nvSpPr>
        <p:spPr/>
        <p:txBody>
          <a:bodyPr/>
          <a:lstStyle/>
          <a:p>
            <a:r>
              <a:rPr lang="en-US" dirty="0" err="1"/>
              <a:t>Mạng</a:t>
            </a:r>
            <a:r>
              <a:rPr lang="en-US" dirty="0"/>
              <a:t> </a:t>
            </a:r>
            <a:r>
              <a:rPr lang="en-US" dirty="0" err="1"/>
              <a:t>xã</a:t>
            </a:r>
            <a:r>
              <a:rPr lang="en-US" dirty="0"/>
              <a:t> </a:t>
            </a:r>
            <a:r>
              <a:rPr lang="en-US" dirty="0" err="1"/>
              <a:t>hội</a:t>
            </a:r>
            <a:r>
              <a:rPr lang="en-US" dirty="0"/>
              <a:t> </a:t>
            </a:r>
            <a:r>
              <a:rPr lang="en-US" dirty="0" err="1"/>
              <a:t>mang</a:t>
            </a:r>
            <a:r>
              <a:rPr lang="en-US" dirty="0"/>
              <a:t> </a:t>
            </a:r>
            <a:r>
              <a:rPr lang="en-US" dirty="0" err="1"/>
              <a:t>lại</a:t>
            </a:r>
            <a:r>
              <a:rPr lang="en-US" dirty="0"/>
              <a:t> </a:t>
            </a:r>
            <a:r>
              <a:rPr lang="en-US" dirty="0" err="1"/>
              <a:t>nhiều</a:t>
            </a:r>
            <a:r>
              <a:rPr lang="en-US" dirty="0"/>
              <a:t> </a:t>
            </a:r>
            <a:r>
              <a:rPr lang="en-US" dirty="0" err="1"/>
              <a:t>lợi</a:t>
            </a:r>
            <a:r>
              <a:rPr lang="en-US" dirty="0"/>
              <a:t> </a:t>
            </a:r>
            <a:r>
              <a:rPr lang="en-US" dirty="0" err="1"/>
              <a:t>ích</a:t>
            </a:r>
            <a:br>
              <a:rPr lang="en-US" dirty="0"/>
            </a:br>
            <a:endParaRPr lang="en-US" dirty="0"/>
          </a:p>
        </p:txBody>
      </p:sp>
      <p:sp>
        <p:nvSpPr>
          <p:cNvPr id="3" name="Content Placeholder 2">
            <a:extLst>
              <a:ext uri="{FF2B5EF4-FFF2-40B4-BE49-F238E27FC236}">
                <a16:creationId xmlns:a16="http://schemas.microsoft.com/office/drawing/2014/main" id="{2F5BE87B-0AF4-40CC-A2F3-C7893604FD55}"/>
              </a:ext>
            </a:extLst>
          </p:cNvPr>
          <p:cNvSpPr>
            <a:spLocks noGrp="1"/>
          </p:cNvSpPr>
          <p:nvPr>
            <p:ph idx="1"/>
          </p:nvPr>
        </p:nvSpPr>
        <p:spPr/>
        <p:txBody>
          <a:bodyPr/>
          <a:lstStyle/>
          <a:p>
            <a:pPr marL="514350" indent="-514350">
              <a:buAutoNum type="arabicPeriod"/>
            </a:pPr>
            <a:r>
              <a:rPr lang="en-US" b="1" dirty="0" err="1"/>
              <a:t>Cập</a:t>
            </a:r>
            <a:r>
              <a:rPr lang="en-US" b="1" dirty="0"/>
              <a:t> </a:t>
            </a:r>
            <a:r>
              <a:rPr lang="en-US" b="1" dirty="0" err="1"/>
              <a:t>nhật</a:t>
            </a:r>
            <a:r>
              <a:rPr lang="en-US" b="1" dirty="0"/>
              <a:t>, chia </a:t>
            </a:r>
            <a:r>
              <a:rPr lang="en-US" b="1" dirty="0" err="1"/>
              <a:t>sẻ</a:t>
            </a:r>
            <a:r>
              <a:rPr lang="en-US" b="1" dirty="0"/>
              <a:t> </a:t>
            </a:r>
            <a:r>
              <a:rPr lang="en-US" b="1" dirty="0" err="1"/>
              <a:t>thông</a:t>
            </a:r>
            <a:r>
              <a:rPr lang="en-US" b="1" dirty="0"/>
              <a:t> tin </a:t>
            </a:r>
            <a:r>
              <a:rPr lang="en-US" b="1" dirty="0" err="1"/>
              <a:t>nhanh</a:t>
            </a:r>
            <a:r>
              <a:rPr lang="en-US" b="1" dirty="0"/>
              <a:t> </a:t>
            </a:r>
            <a:r>
              <a:rPr lang="en-US" b="1" dirty="0" err="1"/>
              <a:t>chónh</a:t>
            </a:r>
            <a:endParaRPr lang="en-US" b="1" dirty="0"/>
          </a:p>
          <a:p>
            <a:pPr marL="514350" indent="-514350">
              <a:buAutoNum type="arabicPeriod"/>
            </a:pPr>
            <a:r>
              <a:rPr lang="en-US" b="1" dirty="0" err="1"/>
              <a:t>Kết</a:t>
            </a:r>
            <a:r>
              <a:rPr lang="en-US" b="1" dirty="0"/>
              <a:t> </a:t>
            </a:r>
            <a:r>
              <a:rPr lang="en-US" b="1" dirty="0" err="1"/>
              <a:t>nối</a:t>
            </a:r>
            <a:r>
              <a:rPr lang="en-US" b="1" dirty="0"/>
              <a:t> </a:t>
            </a:r>
            <a:r>
              <a:rPr lang="en-US" b="1" dirty="0" err="1"/>
              <a:t>bạn</a:t>
            </a:r>
            <a:r>
              <a:rPr lang="en-US" b="1" dirty="0"/>
              <a:t> </a:t>
            </a:r>
            <a:r>
              <a:rPr lang="en-US" b="1" dirty="0" err="1"/>
              <a:t>bè</a:t>
            </a:r>
            <a:r>
              <a:rPr lang="en-US" b="1" dirty="0"/>
              <a:t>, </a:t>
            </a:r>
            <a:r>
              <a:rPr lang="en-US" b="1" dirty="0" err="1"/>
              <a:t>gia</a:t>
            </a:r>
            <a:r>
              <a:rPr lang="en-US" b="1" dirty="0"/>
              <a:t> </a:t>
            </a:r>
            <a:r>
              <a:rPr lang="en-US" b="1" dirty="0" err="1"/>
              <a:t>đình</a:t>
            </a:r>
            <a:r>
              <a:rPr lang="en-US" b="1" dirty="0"/>
              <a:t>, </a:t>
            </a:r>
            <a:r>
              <a:rPr lang="en-US" b="1" dirty="0" err="1"/>
              <a:t>cộng</a:t>
            </a:r>
            <a:r>
              <a:rPr lang="en-US" b="1" dirty="0"/>
              <a:t> </a:t>
            </a:r>
            <a:r>
              <a:rPr lang="en-US" b="1" dirty="0" err="1"/>
              <a:t>đồng</a:t>
            </a:r>
            <a:endParaRPr lang="en-US" b="1" dirty="0"/>
          </a:p>
          <a:p>
            <a:pPr marL="514350" indent="-514350">
              <a:buAutoNum type="arabicPeriod"/>
            </a:pPr>
            <a:r>
              <a:rPr lang="en-US" b="1" dirty="0" err="1"/>
              <a:t>Kênh</a:t>
            </a:r>
            <a:r>
              <a:rPr lang="en-US" b="1" dirty="0"/>
              <a:t> </a:t>
            </a:r>
            <a:r>
              <a:rPr lang="en-US" b="1" dirty="0" err="1"/>
              <a:t>học</a:t>
            </a:r>
            <a:r>
              <a:rPr lang="en-US" b="1" dirty="0"/>
              <a:t> </a:t>
            </a:r>
            <a:r>
              <a:rPr lang="en-US" b="1" dirty="0" err="1"/>
              <a:t>tập</a:t>
            </a:r>
            <a:r>
              <a:rPr lang="en-US" b="1" dirty="0"/>
              <a:t>, </a:t>
            </a:r>
            <a:r>
              <a:rPr lang="en-US" b="1" dirty="0" err="1"/>
              <a:t>nâng</a:t>
            </a:r>
            <a:r>
              <a:rPr lang="en-US" b="1" dirty="0"/>
              <a:t> </a:t>
            </a:r>
            <a:r>
              <a:rPr lang="en-US" b="1" dirty="0" err="1"/>
              <a:t>cao</a:t>
            </a:r>
            <a:r>
              <a:rPr lang="en-US" b="1" dirty="0"/>
              <a:t> </a:t>
            </a:r>
            <a:r>
              <a:rPr lang="en-US" b="1" dirty="0" err="1"/>
              <a:t>kiến</a:t>
            </a:r>
            <a:r>
              <a:rPr lang="en-US" b="1" dirty="0"/>
              <a:t> </a:t>
            </a:r>
            <a:r>
              <a:rPr lang="en-US" b="1" dirty="0" err="1"/>
              <a:t>thức</a:t>
            </a:r>
            <a:r>
              <a:rPr lang="en-US" b="1" dirty="0"/>
              <a:t>, </a:t>
            </a:r>
            <a:r>
              <a:rPr lang="en-US" b="1" dirty="0" err="1"/>
              <a:t>kỹ</a:t>
            </a:r>
            <a:r>
              <a:rPr lang="en-US" b="1" dirty="0"/>
              <a:t> </a:t>
            </a:r>
            <a:r>
              <a:rPr lang="en-US" b="1" dirty="0" err="1"/>
              <a:t>năng</a:t>
            </a:r>
            <a:r>
              <a:rPr lang="en-US" b="1" dirty="0"/>
              <a:t> </a:t>
            </a:r>
            <a:r>
              <a:rPr lang="en-US" b="1" dirty="0" err="1"/>
              <a:t>sống</a:t>
            </a:r>
            <a:endParaRPr lang="en-US" b="1" dirty="0"/>
          </a:p>
          <a:p>
            <a:pPr marL="514350" indent="-514350">
              <a:buAutoNum type="arabicPeriod"/>
            </a:pPr>
            <a:r>
              <a:rPr lang="en-US" b="1" dirty="0" err="1"/>
              <a:t>Kênh</a:t>
            </a:r>
            <a:r>
              <a:rPr lang="en-US" b="1" dirty="0"/>
              <a:t> </a:t>
            </a:r>
            <a:r>
              <a:rPr lang="en-US" b="1" dirty="0" err="1"/>
              <a:t>kiếm</a:t>
            </a:r>
            <a:r>
              <a:rPr lang="en-US" b="1" dirty="0"/>
              <a:t> </a:t>
            </a:r>
            <a:r>
              <a:rPr lang="en-US" b="1" dirty="0" err="1"/>
              <a:t>tiền</a:t>
            </a:r>
            <a:r>
              <a:rPr lang="en-US" b="1" dirty="0"/>
              <a:t>, </a:t>
            </a:r>
            <a:r>
              <a:rPr lang="en-US" b="1" dirty="0" err="1"/>
              <a:t>bán</a:t>
            </a:r>
            <a:r>
              <a:rPr lang="en-US" b="1" dirty="0"/>
              <a:t> </a:t>
            </a:r>
            <a:r>
              <a:rPr lang="en-US" b="1" dirty="0" err="1"/>
              <a:t>hàng</a:t>
            </a:r>
            <a:r>
              <a:rPr lang="en-US" b="1" dirty="0"/>
              <a:t>, marketing, </a:t>
            </a:r>
            <a:r>
              <a:rPr lang="en-US" b="1" dirty="0" err="1"/>
              <a:t>quảng</a:t>
            </a:r>
            <a:r>
              <a:rPr lang="en-US" b="1" dirty="0"/>
              <a:t> </a:t>
            </a:r>
            <a:r>
              <a:rPr lang="en-US" b="1" dirty="0" err="1"/>
              <a:t>cáo</a:t>
            </a:r>
            <a:r>
              <a:rPr lang="en-US" b="1" dirty="0"/>
              <a:t> </a:t>
            </a:r>
            <a:r>
              <a:rPr lang="en-US" b="1" dirty="0" err="1"/>
              <a:t>sản</a:t>
            </a:r>
            <a:r>
              <a:rPr lang="en-US" b="1" dirty="0"/>
              <a:t> </a:t>
            </a:r>
            <a:r>
              <a:rPr lang="en-US" b="1" dirty="0" err="1"/>
              <a:t>phẩm</a:t>
            </a:r>
            <a:endParaRPr lang="en-US" b="1" dirty="0"/>
          </a:p>
          <a:p>
            <a:pPr marL="0" indent="0">
              <a:buNone/>
            </a:pPr>
            <a:r>
              <a:rPr lang="en-US" b="1" dirty="0"/>
              <a:t>5.  </a:t>
            </a:r>
            <a:r>
              <a:rPr lang="en-US" b="1" dirty="0" err="1"/>
              <a:t>Kênh</a:t>
            </a:r>
            <a:r>
              <a:rPr lang="en-US" b="1" dirty="0"/>
              <a:t> </a:t>
            </a:r>
            <a:r>
              <a:rPr lang="en-US" b="1" dirty="0" err="1"/>
              <a:t>giải</a:t>
            </a:r>
            <a:r>
              <a:rPr lang="en-US" b="1" dirty="0"/>
              <a:t> </a:t>
            </a:r>
            <a:r>
              <a:rPr lang="en-US" b="1" dirty="0" err="1"/>
              <a:t>trí</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23557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AA4990B5-D136-4575-846D-88996D19D91A}"/>
              </a:ext>
            </a:extLst>
          </p:cNvPr>
          <p:cNvSpPr/>
          <p:nvPr/>
        </p:nvSpPr>
        <p:spPr>
          <a:xfrm>
            <a:off x="4953739" y="2148397"/>
            <a:ext cx="2210541" cy="2210541"/>
          </a:xfrm>
          <a:prstGeom prst="ellipse">
            <a:avLst/>
          </a:prstGeom>
          <a:solidFill>
            <a:srgbClr val="0070C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en-US" sz="2800" dirty="0" err="1">
                <a:solidFill>
                  <a:schemeClr val="bg1"/>
                </a:solidFill>
                <a:latin typeface="Arial" panose="020B0604020202020204" pitchFamily="34" charset="0"/>
                <a:cs typeface="Arial" panose="020B0604020202020204" pitchFamily="34" charset="0"/>
              </a:rPr>
              <a:t>Mạng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xã</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hội</a:t>
            </a:r>
            <a:endParaRPr lang="en-US" sz="2800" dirty="0">
              <a:solidFill>
                <a:schemeClr val="bg1"/>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7B3A1627-7577-4558-898B-36BE404ECCDD}"/>
              </a:ext>
            </a:extLst>
          </p:cNvPr>
          <p:cNvCxnSpPr>
            <a:cxnSpLocks/>
          </p:cNvCxnSpPr>
          <p:nvPr/>
        </p:nvCxnSpPr>
        <p:spPr>
          <a:xfrm flipH="1" flipV="1">
            <a:off x="4002503" y="1879123"/>
            <a:ext cx="1359610" cy="94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C569513-1F06-43E9-9AD9-5C1E7B9B0201}"/>
              </a:ext>
            </a:extLst>
          </p:cNvPr>
          <p:cNvSpPr/>
          <p:nvPr/>
        </p:nvSpPr>
        <p:spPr>
          <a:xfrm>
            <a:off x="1769616" y="796911"/>
            <a:ext cx="2405849"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 </a:t>
            </a:r>
            <a:r>
              <a:rPr lang="en-US" b="1" dirty="0" err="1"/>
              <a:t>Cập</a:t>
            </a:r>
            <a:r>
              <a:rPr lang="en-US" b="1" dirty="0"/>
              <a:t> </a:t>
            </a:r>
            <a:r>
              <a:rPr lang="en-US" b="1" dirty="0" err="1"/>
              <a:t>nhật</a:t>
            </a:r>
            <a:r>
              <a:rPr lang="en-US" b="1" dirty="0"/>
              <a:t>, chia </a:t>
            </a:r>
            <a:r>
              <a:rPr lang="en-US" b="1" dirty="0" err="1"/>
              <a:t>sẻ</a:t>
            </a:r>
            <a:r>
              <a:rPr lang="en-US" b="1" dirty="0"/>
              <a:t> </a:t>
            </a:r>
            <a:r>
              <a:rPr lang="en-US" b="1" dirty="0" err="1"/>
              <a:t>thông</a:t>
            </a:r>
            <a:r>
              <a:rPr lang="en-US" b="1" dirty="0"/>
              <a:t> tin </a:t>
            </a:r>
            <a:r>
              <a:rPr lang="en-US" b="1" dirty="0" err="1"/>
              <a:t>nhanh</a:t>
            </a:r>
            <a:r>
              <a:rPr lang="en-US" b="1" dirty="0"/>
              <a:t> </a:t>
            </a:r>
            <a:r>
              <a:rPr lang="en-US" b="1" dirty="0" err="1"/>
              <a:t>chóng</a:t>
            </a:r>
            <a:endParaRPr lang="en-US" dirty="0"/>
          </a:p>
        </p:txBody>
      </p:sp>
      <p:sp>
        <p:nvSpPr>
          <p:cNvPr id="13" name="Rectangle: Rounded Corners 12">
            <a:extLst>
              <a:ext uri="{FF2B5EF4-FFF2-40B4-BE49-F238E27FC236}">
                <a16:creationId xmlns:a16="http://schemas.microsoft.com/office/drawing/2014/main" id="{1E1CE645-0F37-4731-BDFA-7604FD1F84A5}"/>
              </a:ext>
            </a:extLst>
          </p:cNvPr>
          <p:cNvSpPr/>
          <p:nvPr/>
        </p:nvSpPr>
        <p:spPr>
          <a:xfrm>
            <a:off x="1225118" y="2716568"/>
            <a:ext cx="2405849"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2. </a:t>
            </a:r>
            <a:r>
              <a:rPr lang="en-US" b="1" dirty="0" err="1"/>
              <a:t>Kết</a:t>
            </a:r>
            <a:r>
              <a:rPr lang="en-US" b="1" dirty="0"/>
              <a:t> </a:t>
            </a:r>
            <a:r>
              <a:rPr lang="en-US" b="1" dirty="0" err="1"/>
              <a:t>nối</a:t>
            </a:r>
            <a:r>
              <a:rPr lang="en-US" b="1" dirty="0"/>
              <a:t> </a:t>
            </a:r>
            <a:r>
              <a:rPr lang="en-US" b="1" dirty="0" err="1"/>
              <a:t>bạn</a:t>
            </a:r>
            <a:r>
              <a:rPr lang="en-US" b="1" dirty="0"/>
              <a:t> </a:t>
            </a:r>
            <a:r>
              <a:rPr lang="en-US" b="1" dirty="0" err="1"/>
              <a:t>bè</a:t>
            </a:r>
            <a:r>
              <a:rPr lang="en-US" b="1" dirty="0"/>
              <a:t>, </a:t>
            </a:r>
            <a:r>
              <a:rPr lang="en-US" b="1" dirty="0" err="1"/>
              <a:t>gia</a:t>
            </a:r>
            <a:r>
              <a:rPr lang="en-US" b="1" dirty="0"/>
              <a:t> </a:t>
            </a:r>
            <a:r>
              <a:rPr lang="en-US" b="1" dirty="0" err="1"/>
              <a:t>đình</a:t>
            </a:r>
            <a:r>
              <a:rPr lang="en-US" b="1" dirty="0"/>
              <a:t>, </a:t>
            </a:r>
            <a:r>
              <a:rPr lang="en-US" b="1" dirty="0" err="1"/>
              <a:t>cộng</a:t>
            </a:r>
            <a:r>
              <a:rPr lang="en-US" b="1" dirty="0"/>
              <a:t> </a:t>
            </a:r>
            <a:r>
              <a:rPr lang="en-US" b="1" dirty="0" err="1"/>
              <a:t>đồng</a:t>
            </a:r>
            <a:endParaRPr lang="en-US" b="1" dirty="0"/>
          </a:p>
        </p:txBody>
      </p:sp>
      <p:cxnSp>
        <p:nvCxnSpPr>
          <p:cNvPr id="14" name="Straight Arrow Connector 13">
            <a:extLst>
              <a:ext uri="{FF2B5EF4-FFF2-40B4-BE49-F238E27FC236}">
                <a16:creationId xmlns:a16="http://schemas.microsoft.com/office/drawing/2014/main" id="{25A1FB83-5770-4898-BD47-890F94EBC4D0}"/>
              </a:ext>
            </a:extLst>
          </p:cNvPr>
          <p:cNvCxnSpPr>
            <a:cxnSpLocks/>
            <a:endCxn id="13" idx="3"/>
          </p:cNvCxnSpPr>
          <p:nvPr/>
        </p:nvCxnSpPr>
        <p:spPr>
          <a:xfrm flipH="1">
            <a:off x="3630967" y="3153331"/>
            <a:ext cx="1322772" cy="1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0D5AC7-5164-442F-AFC2-9943B84205C8}"/>
              </a:ext>
            </a:extLst>
          </p:cNvPr>
          <p:cNvCxnSpPr>
            <a:cxnSpLocks/>
          </p:cNvCxnSpPr>
          <p:nvPr/>
        </p:nvCxnSpPr>
        <p:spPr>
          <a:xfrm flipH="1">
            <a:off x="4367815" y="3790766"/>
            <a:ext cx="978607" cy="100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E402EA2-4693-409B-96BB-BBFC0968B144}"/>
              </a:ext>
            </a:extLst>
          </p:cNvPr>
          <p:cNvSpPr/>
          <p:nvPr/>
        </p:nvSpPr>
        <p:spPr>
          <a:xfrm>
            <a:off x="2035050" y="4743913"/>
            <a:ext cx="2405849"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3. </a:t>
            </a:r>
            <a:r>
              <a:rPr lang="en-US" b="1" dirty="0" err="1"/>
              <a:t>Kênh</a:t>
            </a:r>
            <a:r>
              <a:rPr lang="en-US" b="1" dirty="0"/>
              <a:t> </a:t>
            </a:r>
            <a:r>
              <a:rPr lang="en-US" b="1" dirty="0" err="1"/>
              <a:t>học</a:t>
            </a:r>
            <a:r>
              <a:rPr lang="en-US" b="1" dirty="0"/>
              <a:t> </a:t>
            </a:r>
            <a:r>
              <a:rPr lang="en-US" b="1" dirty="0" err="1"/>
              <a:t>tập</a:t>
            </a:r>
            <a:r>
              <a:rPr lang="en-US" b="1" dirty="0"/>
              <a:t>, </a:t>
            </a:r>
            <a:r>
              <a:rPr lang="en-US" b="1" dirty="0" err="1"/>
              <a:t>nâng</a:t>
            </a:r>
            <a:r>
              <a:rPr lang="en-US" b="1" dirty="0"/>
              <a:t> </a:t>
            </a:r>
            <a:r>
              <a:rPr lang="en-US" b="1" dirty="0" err="1"/>
              <a:t>cao</a:t>
            </a:r>
            <a:r>
              <a:rPr lang="en-US" b="1" dirty="0"/>
              <a:t> </a:t>
            </a:r>
            <a:r>
              <a:rPr lang="en-US" b="1" dirty="0" err="1"/>
              <a:t>kiến</a:t>
            </a:r>
            <a:r>
              <a:rPr lang="en-US" b="1" dirty="0"/>
              <a:t> </a:t>
            </a:r>
            <a:r>
              <a:rPr lang="en-US" b="1" dirty="0" err="1"/>
              <a:t>thức</a:t>
            </a:r>
            <a:r>
              <a:rPr lang="en-US" b="1" dirty="0"/>
              <a:t>, </a:t>
            </a:r>
            <a:r>
              <a:rPr lang="en-US" b="1" dirty="0" err="1"/>
              <a:t>kỹ</a:t>
            </a:r>
            <a:r>
              <a:rPr lang="en-US" b="1" dirty="0"/>
              <a:t> </a:t>
            </a:r>
            <a:r>
              <a:rPr lang="en-US" b="1" dirty="0" err="1"/>
              <a:t>năng</a:t>
            </a:r>
            <a:r>
              <a:rPr lang="en-US" b="1" dirty="0"/>
              <a:t> </a:t>
            </a:r>
            <a:r>
              <a:rPr lang="en-US" b="1" dirty="0" err="1"/>
              <a:t>sống</a:t>
            </a:r>
            <a:endParaRPr lang="en-US" b="1" dirty="0"/>
          </a:p>
          <a:p>
            <a:endParaRPr lang="en-US" b="1" dirty="0"/>
          </a:p>
        </p:txBody>
      </p:sp>
      <p:cxnSp>
        <p:nvCxnSpPr>
          <p:cNvPr id="19" name="Straight Arrow Connector 18">
            <a:extLst>
              <a:ext uri="{FF2B5EF4-FFF2-40B4-BE49-F238E27FC236}">
                <a16:creationId xmlns:a16="http://schemas.microsoft.com/office/drawing/2014/main" id="{C3E060A8-8099-436D-A419-B7E3E9D1861C}"/>
              </a:ext>
            </a:extLst>
          </p:cNvPr>
          <p:cNvCxnSpPr>
            <a:cxnSpLocks/>
          </p:cNvCxnSpPr>
          <p:nvPr/>
        </p:nvCxnSpPr>
        <p:spPr>
          <a:xfrm>
            <a:off x="6914537" y="3879542"/>
            <a:ext cx="995467" cy="60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BE272B5-DDFF-4567-B309-017114FA15EC}"/>
              </a:ext>
            </a:extLst>
          </p:cNvPr>
          <p:cNvSpPr/>
          <p:nvPr/>
        </p:nvSpPr>
        <p:spPr>
          <a:xfrm>
            <a:off x="7309866" y="4485721"/>
            <a:ext cx="2405849"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4. </a:t>
            </a:r>
            <a:r>
              <a:rPr lang="en-US" b="1" dirty="0" err="1"/>
              <a:t>Kênh</a:t>
            </a:r>
            <a:r>
              <a:rPr lang="en-US" b="1" dirty="0"/>
              <a:t> </a:t>
            </a:r>
            <a:r>
              <a:rPr lang="en-US" b="1" dirty="0" err="1"/>
              <a:t>kiếm</a:t>
            </a:r>
            <a:r>
              <a:rPr lang="en-US" b="1" dirty="0"/>
              <a:t> </a:t>
            </a:r>
            <a:r>
              <a:rPr lang="en-US" b="1" dirty="0" err="1"/>
              <a:t>tiền</a:t>
            </a:r>
            <a:r>
              <a:rPr lang="en-US" b="1" dirty="0"/>
              <a:t>, </a:t>
            </a:r>
            <a:r>
              <a:rPr lang="en-US" b="1" dirty="0" err="1"/>
              <a:t>bán</a:t>
            </a:r>
            <a:r>
              <a:rPr lang="en-US" b="1" dirty="0"/>
              <a:t> </a:t>
            </a:r>
            <a:r>
              <a:rPr lang="en-US" b="1" dirty="0" err="1"/>
              <a:t>hàng</a:t>
            </a:r>
            <a:r>
              <a:rPr lang="en-US" b="1" dirty="0"/>
              <a:t>, marketing, </a:t>
            </a:r>
            <a:r>
              <a:rPr lang="en-US" b="1" dirty="0" err="1"/>
              <a:t>quảng</a:t>
            </a:r>
            <a:r>
              <a:rPr lang="en-US" b="1" dirty="0"/>
              <a:t> </a:t>
            </a:r>
            <a:r>
              <a:rPr lang="en-US" b="1" dirty="0" err="1"/>
              <a:t>cáo</a:t>
            </a:r>
            <a:r>
              <a:rPr lang="en-US" b="1" dirty="0"/>
              <a:t> </a:t>
            </a:r>
            <a:r>
              <a:rPr lang="en-US" b="1" dirty="0" err="1"/>
              <a:t>sản</a:t>
            </a:r>
            <a:r>
              <a:rPr lang="en-US" b="1" dirty="0"/>
              <a:t> </a:t>
            </a:r>
            <a:r>
              <a:rPr lang="en-US" b="1" dirty="0" err="1"/>
              <a:t>phẩm</a:t>
            </a:r>
            <a:endParaRPr lang="en-US" b="1" dirty="0"/>
          </a:p>
        </p:txBody>
      </p:sp>
      <p:cxnSp>
        <p:nvCxnSpPr>
          <p:cNvPr id="23" name="Straight Arrow Connector 22">
            <a:extLst>
              <a:ext uri="{FF2B5EF4-FFF2-40B4-BE49-F238E27FC236}">
                <a16:creationId xmlns:a16="http://schemas.microsoft.com/office/drawing/2014/main" id="{34788FBE-8834-4C1D-913B-1A65DF22D5C9}"/>
              </a:ext>
            </a:extLst>
          </p:cNvPr>
          <p:cNvCxnSpPr>
            <a:cxnSpLocks/>
          </p:cNvCxnSpPr>
          <p:nvPr/>
        </p:nvCxnSpPr>
        <p:spPr>
          <a:xfrm flipV="1">
            <a:off x="6914537" y="2148397"/>
            <a:ext cx="1101999" cy="75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202367C8-290C-4522-84AD-07FB1DA979C0}"/>
              </a:ext>
            </a:extLst>
          </p:cNvPr>
          <p:cNvSpPr/>
          <p:nvPr/>
        </p:nvSpPr>
        <p:spPr>
          <a:xfrm>
            <a:off x="8016536" y="1292072"/>
            <a:ext cx="2405849"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5. </a:t>
            </a:r>
            <a:r>
              <a:rPr lang="en-US" b="1" dirty="0" err="1"/>
              <a:t>Kênh</a:t>
            </a:r>
            <a:r>
              <a:rPr lang="en-US" b="1" dirty="0"/>
              <a:t> </a:t>
            </a:r>
            <a:r>
              <a:rPr lang="en-US" b="1" dirty="0" err="1"/>
              <a:t>giải</a:t>
            </a:r>
            <a:r>
              <a:rPr lang="en-US" b="1" dirty="0"/>
              <a:t> </a:t>
            </a:r>
            <a:r>
              <a:rPr lang="en-US" b="1" dirty="0" err="1"/>
              <a:t>trí</a:t>
            </a:r>
            <a:endParaRPr lang="en-US" b="1" dirty="0"/>
          </a:p>
        </p:txBody>
      </p:sp>
    </p:spTree>
    <p:extLst>
      <p:ext uri="{BB962C8B-B14F-4D97-AF65-F5344CB8AC3E}">
        <p14:creationId xmlns:p14="http://schemas.microsoft.com/office/powerpoint/2010/main" val="235237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0BFF-E554-48B1-AEF7-53E53F6F0C6D}"/>
              </a:ext>
            </a:extLst>
          </p:cNvPr>
          <p:cNvSpPr>
            <a:spLocks noGrp="1"/>
          </p:cNvSpPr>
          <p:nvPr>
            <p:ph idx="1"/>
          </p:nvPr>
        </p:nvSpPr>
        <p:spPr>
          <a:xfrm>
            <a:off x="838200" y="1895382"/>
            <a:ext cx="10515600" cy="4500979"/>
          </a:xfrm>
        </p:spPr>
        <p:txBody>
          <a:bodyPr>
            <a:normAutofit fontScale="92500" lnSpcReduction="20000"/>
          </a:bodyPr>
          <a:lstStyle/>
          <a:p>
            <a:r>
              <a:rPr lang="vi-VN" sz="2400" dirty="0"/>
              <a:t>Năm 2020, trên thế giới có 4,5 tỉ người sử dụng internet trong đó có tới 3,8 tỉ người có sử dụng mạng xã hội</a:t>
            </a:r>
          </a:p>
          <a:p>
            <a:r>
              <a:rPr lang="vi-VN" sz="2400" dirty="0"/>
              <a:t>Dựa trên số liệu thống kê, Facebook là nền tảng xã hội hàng đầu. Đạt 60,6% người dùng internet (Facebook, 2018)</a:t>
            </a:r>
          </a:p>
          <a:p>
            <a:r>
              <a:rPr lang="vi-VN" sz="2400" dirty="0"/>
              <a:t>Facebook có 2,45 tỷ người dùng hoạt động hàng tháng (Facebook, 2019).</a:t>
            </a:r>
          </a:p>
          <a:p>
            <a:r>
              <a:rPr lang="vi-VN" sz="2400" dirty="0"/>
              <a:t>Thống kê Facebook có hơn 80 triệu doanh nghiệp nhỏ trên toàn thế giới sử dụng Trang Facebook (Facebook, 2018).</a:t>
            </a:r>
          </a:p>
          <a:p>
            <a:r>
              <a:rPr lang="vi-VN" sz="2400" dirty="0"/>
              <a:t>Khi nói đến thời gian dành cho Facebook, người dùng dành trung bình 58,5 phút cho nền tảng truyền thông xã hội mỗi ngày (Recode, 2018).</a:t>
            </a:r>
          </a:p>
          <a:p>
            <a:r>
              <a:rPr lang="vi-VN" sz="2400" dirty="0"/>
              <a:t>Ở Mỹ, 86% các nhà tiếp thị đang sử dụng Facebook để quảng cáo (Emarketer, 2018).</a:t>
            </a:r>
          </a:p>
          <a:p>
            <a:r>
              <a:rPr lang="vi-VN" sz="2400" dirty="0"/>
              <a:t>Trên thực tế, 78% người tiêu dùng Mỹ đã phát hiện ra các sản phẩm bán lẻ để mua thông qua Facebook (Kleiner Perkins, 2018).</a:t>
            </a:r>
          </a:p>
          <a:p>
            <a:endParaRPr lang="en-US" sz="2400" dirty="0"/>
          </a:p>
        </p:txBody>
      </p:sp>
    </p:spTree>
    <p:extLst>
      <p:ext uri="{BB962C8B-B14F-4D97-AF65-F5344CB8AC3E}">
        <p14:creationId xmlns:p14="http://schemas.microsoft.com/office/powerpoint/2010/main" val="65369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6119-A573-42B2-B3F7-A6150BB60426}"/>
              </a:ext>
            </a:extLst>
          </p:cNvPr>
          <p:cNvSpPr>
            <a:spLocks noGrp="1"/>
          </p:cNvSpPr>
          <p:nvPr>
            <p:ph type="title"/>
          </p:nvPr>
        </p:nvSpPr>
        <p:spPr/>
        <p:txBody>
          <a:bodyPr/>
          <a:lstStyle/>
          <a:p>
            <a:r>
              <a:rPr lang="en-US" b="1" dirty="0"/>
              <a:t>1. </a:t>
            </a:r>
            <a:r>
              <a:rPr lang="en-US" b="1" dirty="0" err="1"/>
              <a:t>Cập</a:t>
            </a:r>
            <a:r>
              <a:rPr lang="en-US" b="1" dirty="0"/>
              <a:t> </a:t>
            </a:r>
            <a:r>
              <a:rPr lang="en-US" b="1" dirty="0" err="1"/>
              <a:t>nhật</a:t>
            </a:r>
            <a:r>
              <a:rPr lang="en-US" b="1" dirty="0"/>
              <a:t>, chia </a:t>
            </a:r>
            <a:r>
              <a:rPr lang="en-US" b="1" dirty="0" err="1"/>
              <a:t>sẻ</a:t>
            </a:r>
            <a:r>
              <a:rPr lang="en-US" b="1" dirty="0"/>
              <a:t> </a:t>
            </a:r>
            <a:r>
              <a:rPr lang="en-US" b="1" dirty="0" err="1"/>
              <a:t>thông</a:t>
            </a:r>
            <a:r>
              <a:rPr lang="en-US" b="1" dirty="0"/>
              <a:t> tin </a:t>
            </a:r>
            <a:r>
              <a:rPr lang="en-US" b="1" dirty="0" err="1"/>
              <a:t>nhanh</a:t>
            </a:r>
            <a:r>
              <a:rPr lang="en-US" b="1" dirty="0"/>
              <a:t> </a:t>
            </a:r>
            <a:r>
              <a:rPr lang="en-US" b="1" dirty="0" err="1"/>
              <a:t>chóng</a:t>
            </a:r>
            <a:endParaRPr lang="en-US" dirty="0"/>
          </a:p>
        </p:txBody>
      </p:sp>
      <p:sp>
        <p:nvSpPr>
          <p:cNvPr id="3" name="Content Placeholder 2">
            <a:extLst>
              <a:ext uri="{FF2B5EF4-FFF2-40B4-BE49-F238E27FC236}">
                <a16:creationId xmlns:a16="http://schemas.microsoft.com/office/drawing/2014/main" id="{42D9A2D3-3E84-4E86-A525-39EB662D3793}"/>
              </a:ext>
            </a:extLst>
          </p:cNvPr>
          <p:cNvSpPr>
            <a:spLocks noGrp="1"/>
          </p:cNvSpPr>
          <p:nvPr>
            <p:ph idx="1"/>
          </p:nvPr>
        </p:nvSpPr>
        <p:spPr/>
        <p:txBody>
          <a:bodyPr/>
          <a:lstStyle/>
          <a:p>
            <a:pPr marL="0" indent="0">
              <a:buNone/>
            </a:pPr>
            <a:r>
              <a:rPr lang="vi-VN" dirty="0"/>
              <a:t>- Là nơi cập nhật tin tức nhanh nhất. Trên mạng xã hội cái gì cũng có lên hầu như các tin tức nóng, các tin tức mới đều được cập nhật lên trên các mạng xã hội để cùng tranh luận</a:t>
            </a:r>
          </a:p>
          <a:p>
            <a:endParaRPr lang="en-US" dirty="0"/>
          </a:p>
        </p:txBody>
      </p:sp>
    </p:spTree>
    <p:extLst>
      <p:ext uri="{BB962C8B-B14F-4D97-AF65-F5344CB8AC3E}">
        <p14:creationId xmlns:p14="http://schemas.microsoft.com/office/powerpoint/2010/main" val="393133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FA14-648E-4729-A746-5E1F93F1ABE6}"/>
              </a:ext>
            </a:extLst>
          </p:cNvPr>
          <p:cNvSpPr>
            <a:spLocks noGrp="1"/>
          </p:cNvSpPr>
          <p:nvPr>
            <p:ph type="title"/>
          </p:nvPr>
        </p:nvSpPr>
        <p:spPr/>
        <p:txBody>
          <a:bodyPr/>
          <a:lstStyle/>
          <a:p>
            <a:r>
              <a:rPr lang="en-US" dirty="0"/>
              <a:t>2. </a:t>
            </a:r>
            <a:r>
              <a:rPr lang="en-US" dirty="0" err="1"/>
              <a:t>Kết</a:t>
            </a:r>
            <a:r>
              <a:rPr lang="en-US" dirty="0"/>
              <a:t> </a:t>
            </a:r>
            <a:r>
              <a:rPr lang="en-US" dirty="0" err="1"/>
              <a:t>nối</a:t>
            </a:r>
            <a:r>
              <a:rPr lang="en-US" dirty="0"/>
              <a:t> </a:t>
            </a:r>
            <a:r>
              <a:rPr lang="en-US" dirty="0" err="1"/>
              <a:t>bạn</a:t>
            </a:r>
            <a:r>
              <a:rPr lang="en-US" dirty="0"/>
              <a:t> </a:t>
            </a:r>
            <a:r>
              <a:rPr lang="en-US" dirty="0" err="1"/>
              <a:t>bè</a:t>
            </a:r>
            <a:r>
              <a:rPr lang="en-US" dirty="0"/>
              <a:t>, </a:t>
            </a:r>
            <a:r>
              <a:rPr lang="en-US" dirty="0" err="1"/>
              <a:t>gia</a:t>
            </a:r>
            <a:r>
              <a:rPr lang="en-US" dirty="0"/>
              <a:t> </a:t>
            </a:r>
            <a:r>
              <a:rPr lang="en-US" dirty="0" err="1"/>
              <a:t>đình</a:t>
            </a:r>
            <a:r>
              <a:rPr lang="en-US" dirty="0"/>
              <a:t>, </a:t>
            </a:r>
            <a:r>
              <a:rPr lang="en-US" dirty="0" err="1"/>
              <a:t>cộng</a:t>
            </a:r>
            <a:r>
              <a:rPr lang="en-US" dirty="0"/>
              <a:t> </a:t>
            </a:r>
            <a:r>
              <a:rPr lang="en-US" dirty="0" err="1"/>
              <a:t>đồng</a:t>
            </a:r>
            <a:endParaRPr lang="en-US" dirty="0"/>
          </a:p>
        </p:txBody>
      </p:sp>
      <p:sp>
        <p:nvSpPr>
          <p:cNvPr id="3" name="Content Placeholder 2">
            <a:extLst>
              <a:ext uri="{FF2B5EF4-FFF2-40B4-BE49-F238E27FC236}">
                <a16:creationId xmlns:a16="http://schemas.microsoft.com/office/drawing/2014/main" id="{5F63AEFA-13CB-4730-BF92-07F58F4AE589}"/>
              </a:ext>
            </a:extLst>
          </p:cNvPr>
          <p:cNvSpPr>
            <a:spLocks noGrp="1"/>
          </p:cNvSpPr>
          <p:nvPr>
            <p:ph idx="1"/>
          </p:nvPr>
        </p:nvSpPr>
        <p:spPr/>
        <p:txBody>
          <a:bodyPr/>
          <a:lstStyle/>
          <a:p>
            <a:pPr marL="0" indent="0">
              <a:buNone/>
            </a:pPr>
            <a:r>
              <a:rPr lang="vi-VN" dirty="0"/>
              <a:t>- Đưa mọi người đến gần nhau hơn: Giúp mọi người trên thế giới có thể đến gần nhau hơn, có những người bạn mới từ mọi nơi trên thế giới </a:t>
            </a:r>
          </a:p>
          <a:p>
            <a:pPr marL="0" indent="0">
              <a:buNone/>
            </a:pPr>
            <a:r>
              <a:rPr lang="vi-VN" dirty="0"/>
              <a:t>- Tạo ra sân chơi cho mọi người: Mỗi người có một đam mê riêng đối khi những đam mê đấy ngoài cuộc sống đến tìm được những người có cùng đam mê thì rất hiếm những trên mạng xã hội thì tìm ra những người có cùng đam mê với mình để tạo thành có nhóm các group chia sẻ những đam mê đấy. Ví dụ: Hội nói xấu vợ, hội thần tượng các Idol, hội thích đua xe, vv…..)</a:t>
            </a:r>
          </a:p>
          <a:p>
            <a:endParaRPr lang="en-US" dirty="0"/>
          </a:p>
        </p:txBody>
      </p:sp>
    </p:spTree>
    <p:extLst>
      <p:ext uri="{BB962C8B-B14F-4D97-AF65-F5344CB8AC3E}">
        <p14:creationId xmlns:p14="http://schemas.microsoft.com/office/powerpoint/2010/main" val="19006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99ED-1B81-43D3-888C-F4F0D92252EF}"/>
              </a:ext>
            </a:extLst>
          </p:cNvPr>
          <p:cNvSpPr>
            <a:spLocks noGrp="1"/>
          </p:cNvSpPr>
          <p:nvPr>
            <p:ph type="title"/>
          </p:nvPr>
        </p:nvSpPr>
        <p:spPr/>
        <p:txBody>
          <a:bodyPr/>
          <a:lstStyle/>
          <a:p>
            <a:r>
              <a:rPr lang="en-US" b="1" dirty="0"/>
              <a:t>3. </a:t>
            </a:r>
            <a:r>
              <a:rPr lang="en-US" b="1" dirty="0" err="1"/>
              <a:t>Kênh</a:t>
            </a:r>
            <a:r>
              <a:rPr lang="en-US" b="1" dirty="0"/>
              <a:t> </a:t>
            </a:r>
            <a:r>
              <a:rPr lang="en-US" b="1" dirty="0" err="1"/>
              <a:t>học</a:t>
            </a:r>
            <a:r>
              <a:rPr lang="en-US" b="1" dirty="0"/>
              <a:t> </a:t>
            </a:r>
            <a:r>
              <a:rPr lang="en-US" b="1" dirty="0" err="1"/>
              <a:t>tập</a:t>
            </a:r>
            <a:r>
              <a:rPr lang="en-US" b="1" dirty="0"/>
              <a:t>, </a:t>
            </a:r>
            <a:r>
              <a:rPr lang="en-US" b="1" dirty="0" err="1"/>
              <a:t>nâng</a:t>
            </a:r>
            <a:r>
              <a:rPr lang="en-US" b="1" dirty="0"/>
              <a:t> </a:t>
            </a:r>
            <a:r>
              <a:rPr lang="en-US" b="1" dirty="0" err="1"/>
              <a:t>cao</a:t>
            </a:r>
            <a:r>
              <a:rPr lang="en-US" b="1" dirty="0"/>
              <a:t> </a:t>
            </a:r>
            <a:r>
              <a:rPr lang="en-US" b="1" dirty="0" err="1"/>
              <a:t>kiến</a:t>
            </a:r>
            <a:r>
              <a:rPr lang="en-US" b="1" dirty="0"/>
              <a:t> </a:t>
            </a:r>
            <a:r>
              <a:rPr lang="en-US" b="1" dirty="0" err="1"/>
              <a:t>thức</a:t>
            </a:r>
            <a:r>
              <a:rPr lang="en-US" b="1" dirty="0"/>
              <a:t>, </a:t>
            </a:r>
            <a:r>
              <a:rPr lang="en-US" b="1" dirty="0" err="1"/>
              <a:t>kỹ</a:t>
            </a:r>
            <a:r>
              <a:rPr lang="en-US" b="1" dirty="0"/>
              <a:t> </a:t>
            </a:r>
            <a:r>
              <a:rPr lang="en-US" b="1" dirty="0" err="1"/>
              <a:t>năng</a:t>
            </a:r>
            <a:r>
              <a:rPr lang="en-US" b="1" dirty="0"/>
              <a:t> </a:t>
            </a:r>
            <a:r>
              <a:rPr lang="en-US" b="1" dirty="0" err="1"/>
              <a:t>sống</a:t>
            </a:r>
            <a:endParaRPr lang="en-US" dirty="0"/>
          </a:p>
        </p:txBody>
      </p:sp>
      <p:sp>
        <p:nvSpPr>
          <p:cNvPr id="3" name="Content Placeholder 2">
            <a:extLst>
              <a:ext uri="{FF2B5EF4-FFF2-40B4-BE49-F238E27FC236}">
                <a16:creationId xmlns:a16="http://schemas.microsoft.com/office/drawing/2014/main" id="{D57849BF-CF07-43AF-870E-13F0FD6F18AF}"/>
              </a:ext>
            </a:extLst>
          </p:cNvPr>
          <p:cNvSpPr>
            <a:spLocks noGrp="1"/>
          </p:cNvSpPr>
          <p:nvPr>
            <p:ph idx="1"/>
          </p:nvPr>
        </p:nvSpPr>
        <p:spPr/>
        <p:txBody>
          <a:bodyPr/>
          <a:lstStyle/>
          <a:p>
            <a:r>
              <a:rPr lang="vi-VN" dirty="0"/>
              <a:t>- Hiện nay trên các mạng xã hội xuất hiện ngày càng nhiều các trang dạy ngoại ngữ, nấu ăn, sửa chữa, giao tiếp, tâm lý, thể thao để bạn có thể xem tham khảo, tự học mà không cần đến lớp hay đóng lệ phí.</a:t>
            </a:r>
          </a:p>
          <a:p>
            <a:r>
              <a:rPr lang="vi-VN" dirty="0"/>
              <a:t>Chính nhờ tham gia cộng đồng mạng này, chúng ta đang ngày càng trở nên hoàn thiện hơn với những kỹ năng cơ bản cần thiết trong cuộc sống hiện đại như sử dụng ngoại ngữ, cách giao tiếp văn minh hay có một thể hình khỏe đẹp</a:t>
            </a:r>
          </a:p>
          <a:p>
            <a:endParaRPr lang="en-US" dirty="0"/>
          </a:p>
        </p:txBody>
      </p:sp>
    </p:spTree>
    <p:extLst>
      <p:ext uri="{BB962C8B-B14F-4D97-AF65-F5344CB8AC3E}">
        <p14:creationId xmlns:p14="http://schemas.microsoft.com/office/powerpoint/2010/main" val="423785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1A9B-1BFC-48FC-B04F-B1879845569A}"/>
              </a:ext>
            </a:extLst>
          </p:cNvPr>
          <p:cNvSpPr>
            <a:spLocks noGrp="1"/>
          </p:cNvSpPr>
          <p:nvPr>
            <p:ph type="title"/>
          </p:nvPr>
        </p:nvSpPr>
        <p:spPr>
          <a:xfrm>
            <a:off x="1097280" y="597322"/>
            <a:ext cx="10058400" cy="1450757"/>
          </a:xfrm>
        </p:spPr>
        <p:txBody>
          <a:bodyPr>
            <a:normAutofit fontScale="90000"/>
          </a:bodyPr>
          <a:lstStyle/>
          <a:p>
            <a:r>
              <a:rPr lang="en-US" dirty="0"/>
              <a:t>4.   </a:t>
            </a:r>
            <a:r>
              <a:rPr lang="en-US" dirty="0" err="1"/>
              <a:t>Kênh</a:t>
            </a:r>
            <a:r>
              <a:rPr lang="en-US" dirty="0"/>
              <a:t> </a:t>
            </a:r>
            <a:r>
              <a:rPr lang="en-US" dirty="0" err="1"/>
              <a:t>kiếm</a:t>
            </a:r>
            <a:r>
              <a:rPr lang="en-US" dirty="0"/>
              <a:t> </a:t>
            </a:r>
            <a:r>
              <a:rPr lang="en-US" dirty="0" err="1"/>
              <a:t>tiền</a:t>
            </a:r>
            <a:r>
              <a:rPr lang="en-US" dirty="0"/>
              <a:t>, </a:t>
            </a:r>
            <a:r>
              <a:rPr lang="en-US" dirty="0" err="1"/>
              <a:t>bán</a:t>
            </a:r>
            <a:r>
              <a:rPr lang="en-US" dirty="0"/>
              <a:t> </a:t>
            </a:r>
            <a:r>
              <a:rPr lang="en-US" dirty="0" err="1"/>
              <a:t>hàng</a:t>
            </a:r>
            <a:r>
              <a:rPr lang="en-US" dirty="0"/>
              <a:t>, marketing, </a:t>
            </a:r>
            <a:r>
              <a:rPr lang="en-US" dirty="0" err="1"/>
              <a:t>quảng</a:t>
            </a:r>
            <a:r>
              <a:rPr lang="en-US" dirty="0"/>
              <a:t> </a:t>
            </a:r>
            <a:r>
              <a:rPr lang="en-US" dirty="0" err="1"/>
              <a:t>cáo</a:t>
            </a:r>
            <a:r>
              <a:rPr lang="en-US" dirty="0"/>
              <a:t> </a:t>
            </a:r>
            <a:r>
              <a:rPr lang="en-US" dirty="0" err="1"/>
              <a:t>sản</a:t>
            </a:r>
            <a:r>
              <a:rPr lang="en-US" dirty="0"/>
              <a:t> </a:t>
            </a:r>
            <a:r>
              <a:rPr lang="en-US" dirty="0" err="1"/>
              <a:t>phẩm</a:t>
            </a:r>
            <a:br>
              <a:rPr lang="en-US" dirty="0"/>
            </a:br>
            <a:endParaRPr lang="en-US" dirty="0"/>
          </a:p>
        </p:txBody>
      </p:sp>
      <p:sp>
        <p:nvSpPr>
          <p:cNvPr id="3" name="Content Placeholder 2">
            <a:extLst>
              <a:ext uri="{FF2B5EF4-FFF2-40B4-BE49-F238E27FC236}">
                <a16:creationId xmlns:a16="http://schemas.microsoft.com/office/drawing/2014/main" id="{19172767-23A5-4AF8-AB05-35AE96AB5435}"/>
              </a:ext>
            </a:extLst>
          </p:cNvPr>
          <p:cNvSpPr>
            <a:spLocks noGrp="1"/>
          </p:cNvSpPr>
          <p:nvPr>
            <p:ph idx="1"/>
          </p:nvPr>
        </p:nvSpPr>
        <p:spPr/>
        <p:txBody>
          <a:bodyPr/>
          <a:lstStyle/>
          <a:p>
            <a:r>
              <a:rPr lang="vi-VN" dirty="0"/>
              <a:t>- Là tạo ra thu nhập: Bây giờ xu hướng bán hàng online đang dần phổ biến nên những mạng xã hội đang là nơi đưa các mặt hàng, các thương hiệu đến với mọi người một cách nhanh chóng</a:t>
            </a:r>
          </a:p>
          <a:p>
            <a:r>
              <a:rPr lang="vi-VN" dirty="0"/>
              <a:t>- Ước mơ sở hữu một shop thời trang, điện tử hay sách báo đã không còn quá xa vời nhờ vào tốc độ truyền hình ảnh và thông tin qua Twitter, Zalo, Viber hay Facebook. Bạn chỉ cần tạo một trang miễn phí, mời gia đình, bạn bè tham gia và ghé thăm online là bạn đã có thể thường xuyên cập nhật và quảng cáo các sản phẩm của mình và chăm sóc khách hàng qua mạng rồi.</a:t>
            </a:r>
          </a:p>
          <a:p>
            <a:endParaRPr lang="en-US" dirty="0"/>
          </a:p>
        </p:txBody>
      </p:sp>
    </p:spTree>
    <p:extLst>
      <p:ext uri="{BB962C8B-B14F-4D97-AF65-F5344CB8AC3E}">
        <p14:creationId xmlns:p14="http://schemas.microsoft.com/office/powerpoint/2010/main" val="176474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6A25-EF72-4D79-976C-441912B98C52}"/>
              </a:ext>
            </a:extLst>
          </p:cNvPr>
          <p:cNvSpPr>
            <a:spLocks noGrp="1"/>
          </p:cNvSpPr>
          <p:nvPr>
            <p:ph type="title"/>
          </p:nvPr>
        </p:nvSpPr>
        <p:spPr/>
        <p:txBody>
          <a:bodyPr/>
          <a:lstStyle/>
          <a:p>
            <a:r>
              <a:rPr lang="en-US" dirty="0"/>
              <a:t>5. </a:t>
            </a:r>
            <a:r>
              <a:rPr lang="en-US" dirty="0" err="1"/>
              <a:t>Kênh</a:t>
            </a:r>
            <a:r>
              <a:rPr lang="en-US" dirty="0"/>
              <a:t> </a:t>
            </a:r>
            <a:r>
              <a:rPr lang="en-US" dirty="0" err="1"/>
              <a:t>giải</a:t>
            </a:r>
            <a:r>
              <a:rPr lang="en-US" dirty="0"/>
              <a:t> </a:t>
            </a:r>
            <a:r>
              <a:rPr lang="en-US" dirty="0" err="1"/>
              <a:t>trí</a:t>
            </a:r>
            <a:br>
              <a:rPr lang="en-US" dirty="0"/>
            </a:br>
            <a:endParaRPr lang="en-US" dirty="0"/>
          </a:p>
        </p:txBody>
      </p:sp>
      <p:sp>
        <p:nvSpPr>
          <p:cNvPr id="3" name="Content Placeholder 2">
            <a:extLst>
              <a:ext uri="{FF2B5EF4-FFF2-40B4-BE49-F238E27FC236}">
                <a16:creationId xmlns:a16="http://schemas.microsoft.com/office/drawing/2014/main" id="{26A516A8-4C73-41CA-8A21-24BD619B38BF}"/>
              </a:ext>
            </a:extLst>
          </p:cNvPr>
          <p:cNvSpPr>
            <a:spLocks noGrp="1"/>
          </p:cNvSpPr>
          <p:nvPr>
            <p:ph idx="1"/>
          </p:nvPr>
        </p:nvSpPr>
        <p:spPr/>
        <p:txBody>
          <a:bodyPr>
            <a:normAutofit/>
          </a:bodyPr>
          <a:lstStyle/>
          <a:p>
            <a:r>
              <a:rPr lang="vi-VN" dirty="0"/>
              <a:t>- Là nơi giúp chúng ta giải tỏa áp lực sau ngày dài làm việc đầy áp lực, nghe nhạc miễn phí, xem phim online, chơi trò chơi điện tử trực tuyến, quá nhiều thứ để giải trí đang luôn sẵn sàng chờ bạn đăng ký làm thành viên và tham gia chơi trong mạng lưới rộng thậm chí trên toàn quốc hay toàn thế giới như trò chơi Võ lâm truyền kỳ, trò chơi Angry Brids, hay phim và clip nhạc đều có phụ đề các loại ngôn ngữ khác nhau cho bạn lựa chọn.</a:t>
            </a:r>
            <a:endParaRPr lang="vi-VN" b="0" dirty="0">
              <a:effectLst/>
            </a:endParaRPr>
          </a:p>
          <a:p>
            <a:r>
              <a:rPr lang="vi-VN" dirty="0"/>
              <a:t>Chắc chắn trong lịch sử văn minh loài người, chưa bao giờ có cái thời đại nào bạn lại được giải trí dễ dàng, thuận tiện và thoải mái như hiện nay</a:t>
            </a:r>
            <a:endParaRPr lang="vi-VN" b="0" dirty="0">
              <a:effectLst/>
            </a:endParaRPr>
          </a:p>
          <a:p>
            <a:br>
              <a:rPr lang="vi-VN" dirty="0"/>
            </a:br>
            <a:endParaRPr lang="en-US" dirty="0"/>
          </a:p>
        </p:txBody>
      </p:sp>
    </p:spTree>
    <p:extLst>
      <p:ext uri="{BB962C8B-B14F-4D97-AF65-F5344CB8AC3E}">
        <p14:creationId xmlns:p14="http://schemas.microsoft.com/office/powerpoint/2010/main" val="15328505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TotalTime>
  <Words>902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Mạng xã hội có lợi hay có hại? </vt:lpstr>
      <vt:lpstr>Mạng xã hội mang lại nhiều lợi ích </vt:lpstr>
      <vt:lpstr>PowerPoint Presentation</vt:lpstr>
      <vt:lpstr>PowerPoint Presentation</vt:lpstr>
      <vt:lpstr>1. Cập nhật, chia sẻ thông tin nhanh chóng</vt:lpstr>
      <vt:lpstr>2. Kết nối bạn bè, gia đình, cộng đồng</vt:lpstr>
      <vt:lpstr>3. Kênh học tập, nâng cao kiến thức, kỹ năng sống</vt:lpstr>
      <vt:lpstr>4.   Kênh kiếm tiền, bán hàng, marketing, quảng cáo sản phẩm </vt:lpstr>
      <vt:lpstr>5. Kênh giải trí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xã hội có lợi hay có hại?</dc:title>
  <dc:creator>My PC</dc:creator>
  <cp:lastModifiedBy>My PC</cp:lastModifiedBy>
  <cp:revision>3</cp:revision>
  <dcterms:created xsi:type="dcterms:W3CDTF">2020-06-09T13:29:13Z</dcterms:created>
  <dcterms:modified xsi:type="dcterms:W3CDTF">2020-06-09T13:53:08Z</dcterms:modified>
</cp:coreProperties>
</file>