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27E2-1F75-A4E5-6344-76220AAA9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A01AB-8FE7-D9FC-62E4-4E93F68EA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C9865-9202-D376-BD1A-F39CD291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09172-EA94-2F6A-491B-17E3DBAD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2F4C3-E919-2B0A-9889-61A1A724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2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B8B5-F22C-1839-5AAC-251A6319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4EDC3-9A14-7B28-1A5D-D881C4745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EB914-049F-215D-935D-7472ECC6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783A2-F756-A215-7A6E-C16A8C0D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EB2D3-DD8A-9A7B-6C4F-F20794A3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6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D314F-6B3B-7AB9-018E-8E6255F89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A78E7-70A1-E24C-A22F-A2EB924D3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D9A6A-D9BF-37E3-57DF-4654E15A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F17DA-4006-FCB4-1021-D42C35A6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5427C-65EF-A028-171B-ECA13CFC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FD60-256D-F24F-B7E1-C2EAB4E7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12940-09F6-DB6F-170A-7000CEE4A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2B855-BE94-0749-8724-FAA33793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519AD-5DD1-C448-35CD-07286481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F2A99-A8FA-7E67-E808-2EF9C02F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4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E2F8-8B4C-4D06-D7AD-DC0DD322B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1A4A3-2A2E-AFB4-D66F-87CE6305E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A7CAF-1F6A-9569-0CF2-8555C31D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09522-4749-4320-7358-1881C5C0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F4170-F01E-F695-9604-3008DA08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0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C703-19C4-AD7A-4BD0-A740AC7C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6227D-20F7-3773-E79A-DA56A40E7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096FA-EA2A-9A5C-3494-D3510F27E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7CEF1-8CC4-A0ED-80AD-F2B704CA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6BFE8-6283-DEB1-A273-F9428E22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2CB4-3CFF-EF4E-E0B2-1FCE77E3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6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F05E-249B-55B5-67BF-D3D428DCB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33AF0-CA48-35D1-570C-7C668AE1F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DACCA-82F6-16DA-0190-28ABBD7B4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86A5E-219E-AA72-DC3A-177247674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75D6D-6B30-CA0D-7E7B-8FBB6E1A5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F55AD-AC53-174A-9718-2FDB09C1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BC4D5-4916-3D2F-CD36-6EBA2098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1C1B2-B870-12E3-0C3A-7BBC88CA7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4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8353-32C8-1A0F-17E4-8D54551D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06BAF9-E3FC-9A62-13CC-7D626917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0F2F6-C466-F0ED-C5F1-FE578E49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586E2-851C-5FBD-EC79-E9F63961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0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F525A6-EEB4-FD7C-DC68-3C9888AD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665B12-9899-46CD-36D5-300D56FE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D75F8-8579-56B8-4444-A8123C4E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0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1A65-67AB-3C00-4BD7-977FF2CD8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58DE4-8DE7-0031-7BEB-5047BD0E7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288FC-9D4F-3FD0-BBB8-40A961554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D7FF4-3D50-7E1B-5EF8-9FA1F104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F2EEF-8FA8-2AE5-11A2-DBB23AED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AB363-DD6D-2AA0-2077-557950B6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2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7193-B2AA-3795-CDD7-EC9255E4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803D70-3D49-2626-FA76-4AECEDE2B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4F3D7-5A72-68D2-43F5-9FB471C70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77C61-1AF3-7DDC-F6E8-0CA9F3609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83441-BF8F-9FA3-AA98-795E9FBA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D7D55-96DD-113B-9795-2D8D53EC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6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D938F-D4EB-FDF4-1EA5-588614AF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6B252-2E2A-7504-E569-92F29AD6F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8C09C-DE28-EE05-E880-AE06772AA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CD168-B2F8-42EE-8F80-ECEFECFA70D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94C95-8888-9E6E-E602-DDAFCA41B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A574-1A57-4B98-CE94-9F0ADBBAF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1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6D8EA-5D04-D039-F912-6DEAFBD9DF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Bài 2: Vẽ hình cơ bản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7AE1C-0C5D-796E-A204-12A866F4B9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Hoàng Văn Tuân</a:t>
            </a:r>
          </a:p>
        </p:txBody>
      </p:sp>
    </p:spTree>
    <p:extLst>
      <p:ext uri="{BB962C8B-B14F-4D97-AF65-F5344CB8AC3E}">
        <p14:creationId xmlns:p14="http://schemas.microsoft.com/office/powerpoint/2010/main" val="207161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EF85-2D3A-C599-9C65-D49E5A43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Vẽ hình tam giác đều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1C883-24AE-51E3-50B2-AF1E099B9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Là hình tam giác có 3 cạnh bằng nhau.</a:t>
            </a:r>
          </a:p>
          <a:p>
            <a:r>
              <a:rPr lang="en-US"/>
              <a:t>3 góc trong đều bằng 60 độ</a:t>
            </a:r>
          </a:p>
          <a:p>
            <a:r>
              <a:rPr lang="en-US"/>
              <a:t>Như vậy góc ngoài kề nó bằng 120 độ (180 - 60) .</a:t>
            </a:r>
          </a:p>
        </p:txBody>
      </p:sp>
    </p:spTree>
    <p:extLst>
      <p:ext uri="{BB962C8B-B14F-4D97-AF65-F5344CB8AC3E}">
        <p14:creationId xmlns:p14="http://schemas.microsoft.com/office/powerpoint/2010/main" val="403453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EF85-2D3A-C599-9C65-D49E5A43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Vẽ hình chữ nhật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1C883-24AE-51E3-50B2-AF1E099B9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Là tứ giác có 4 cạnh.</a:t>
            </a:r>
          </a:p>
          <a:p>
            <a:r>
              <a:rPr lang="en-US"/>
              <a:t>Trong đó 2 cạnh dài và 2 cạnh ngắn.</a:t>
            </a:r>
          </a:p>
          <a:p>
            <a:r>
              <a:rPr lang="en-US"/>
              <a:t>2 cạnh đối xứng nhau thì bằng nhau.</a:t>
            </a:r>
          </a:p>
          <a:p>
            <a:r>
              <a:rPr lang="en-US"/>
              <a:t>4 góc trong đều bằng 90 độ (góc vuông).</a:t>
            </a:r>
          </a:p>
        </p:txBody>
      </p:sp>
    </p:spTree>
    <p:extLst>
      <p:ext uri="{BB962C8B-B14F-4D97-AF65-F5344CB8AC3E}">
        <p14:creationId xmlns:p14="http://schemas.microsoft.com/office/powerpoint/2010/main" val="114435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11A5-58ED-CCC7-220C-9F66A54C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Vẽ hình vuông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9928-8BDD-2EA6-E5FC-548E2BFF7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Là tứ giác có 4 cạnh.</a:t>
            </a:r>
          </a:p>
          <a:p>
            <a:r>
              <a:rPr lang="en-US"/>
              <a:t>4 cạnh đều có kích thước bằng nhau.</a:t>
            </a:r>
          </a:p>
          <a:p>
            <a:r>
              <a:rPr lang="en-US"/>
              <a:t>4 góc trong đều bằng 90 độ (góc vuông).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8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11A5-58ED-CCC7-220C-9F66A54C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Vẽ hình đa giác đều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9928-8BDD-2EA6-E5FC-548E2BFF7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Là hình có n cạnh. Các cạnh này có kích thước bằng nhau.</a:t>
            </a:r>
          </a:p>
          <a:p>
            <a:r>
              <a:rPr lang="en-US"/>
              <a:t>Nếu n bằng 5 thì ta có hình ngũ giác đều.</a:t>
            </a:r>
          </a:p>
          <a:p>
            <a:r>
              <a:rPr lang="en-US"/>
              <a:t>Nếu n bằng 6 thì ta có hình lục giác đều.</a:t>
            </a:r>
          </a:p>
          <a:p>
            <a:r>
              <a:rPr lang="en-US"/>
              <a:t>Ta tính được số đo góc ngoài bằng 360/n</a:t>
            </a:r>
          </a:p>
        </p:txBody>
      </p:sp>
    </p:spTree>
    <p:extLst>
      <p:ext uri="{BB962C8B-B14F-4D97-AF65-F5344CB8AC3E}">
        <p14:creationId xmlns:p14="http://schemas.microsoft.com/office/powerpoint/2010/main" val="346139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11A5-58ED-CCC7-220C-9F66A54C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Vẽ hình vòng tròn (Cách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9928-8BDD-2EA6-E5FC-548E2BFF7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Cách này dựa vào công thức tính chu vi của hình tròn</a:t>
            </a:r>
          </a:p>
          <a:p>
            <a:pPr lvl="1"/>
            <a:r>
              <a:rPr lang="en-US"/>
              <a:t>Chu vi = 2 * 3.14 * r</a:t>
            </a:r>
          </a:p>
          <a:p>
            <a:pPr lvl="1"/>
            <a:r>
              <a:rPr lang="en-US"/>
              <a:t>Trong đó, r là bán kính hình tròn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67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11A5-58ED-CCC7-220C-9F66A54C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Vẽ hình vòng tròn (Cách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9928-8BDD-2EA6-E5FC-548E2BFF7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Cách này là cách vẽ thủ công, dễ hình dung</a:t>
            </a:r>
          </a:p>
          <a:p>
            <a:r>
              <a:rPr lang="en-US"/>
              <a:t>Tất cả các điểm ở trên vòng tròn đều có khoảng cách bằng nhau so với tâm hình tròn</a:t>
            </a:r>
          </a:p>
        </p:txBody>
      </p:sp>
    </p:spTree>
    <p:extLst>
      <p:ext uri="{BB962C8B-B14F-4D97-AF65-F5344CB8AC3E}">
        <p14:creationId xmlns:p14="http://schemas.microsoft.com/office/powerpoint/2010/main" val="3931738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260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Bài 2: Vẽ hình cơ bản</vt:lpstr>
      <vt:lpstr>1. Vẽ hình tam giác đều</vt:lpstr>
      <vt:lpstr>2. Vẽ hình chữ nhật</vt:lpstr>
      <vt:lpstr>3. Vẽ hình vuông</vt:lpstr>
      <vt:lpstr>4. Vẽ hình đa giác đều</vt:lpstr>
      <vt:lpstr>5. Vẽ hình vòng tròn (Cách 1)</vt:lpstr>
      <vt:lpstr>6. Vẽ hình vòng tròn (Cách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2: Vẽ hình cơ bản</dc:title>
  <dc:creator>Tuan Hoang Van</dc:creator>
  <cp:lastModifiedBy>Tuan Hoang Van</cp:lastModifiedBy>
  <cp:revision>4</cp:revision>
  <dcterms:created xsi:type="dcterms:W3CDTF">2023-02-21T03:43:49Z</dcterms:created>
  <dcterms:modified xsi:type="dcterms:W3CDTF">2023-02-24T07:37:46Z</dcterms:modified>
</cp:coreProperties>
</file>