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27E2-1F75-A4E5-6344-76220AAA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01AB-8FE7-D9FC-62E4-4E93F68EA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9865-9202-D376-BD1A-F39CD291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9172-EA94-2F6A-491B-17E3DBAD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F4C3-E919-2B0A-9889-61A1A724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B8B5-F22C-1839-5AAC-251A631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4EDC3-9A14-7B28-1A5D-D881C474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B914-049F-215D-935D-7472ECC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83A2-F756-A215-7A6E-C16A8C0D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B2D3-DD8A-9A7B-6C4F-F20794A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D314F-6B3B-7AB9-018E-8E6255F8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78E7-70A1-E24C-A22F-A2EB924D3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9A6A-D9BF-37E3-57DF-4654E15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17DA-4006-FCB4-1021-D42C35A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427C-65EF-A028-171B-ECA13CF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D60-256D-F24F-B7E1-C2EAB4E7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2940-09F6-DB6F-170A-7000CEE4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B855-BE94-0749-8724-FAA3379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19AD-5DD1-C448-35CD-0728648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2A99-A8FA-7E67-E808-2EF9C02F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2F8-8B4C-4D06-D7AD-DC0DD322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A4A3-2A2E-AFB4-D66F-87CE6305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CAF-1F6A-9569-0CF2-8555C31D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522-4749-4320-7358-1881C5C0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170-F01E-F695-9604-3008DA08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C703-19C4-AD7A-4BD0-A740AC7C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227D-20F7-3773-E79A-DA56A40E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96FA-EA2A-9A5C-3494-D3510F2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EF1-8CC4-A0ED-80AD-F2B704C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6BFE8-6283-DEB1-A273-F9428E22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2CB4-3CFF-EF4E-E0B2-1FCE77E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F05E-249B-55B5-67BF-D3D428DC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3AF0-CA48-35D1-570C-7C668AE1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ACCA-82F6-16DA-0190-28ABBD7B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86A5E-219E-AA72-DC3A-17724767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75D6D-6B30-CA0D-7E7B-8FBB6E1A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55AD-AC53-174A-9718-2FDB09C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C4D5-4916-3D2F-CD36-6EBA2098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1C1B2-B870-12E3-0C3A-7BBC88C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353-32C8-1A0F-17E4-8D54551D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6BAF9-E3FC-9A62-13CC-7D62691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F2F6-C466-F0ED-C5F1-FE578E4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86E2-851C-5FBD-EC79-E9F6396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525A6-EEB4-FD7C-DC68-3C9888A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65B12-9899-46CD-36D5-300D56F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75F8-8579-56B8-4444-A8123C4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A65-67AB-3C00-4BD7-977FF2C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8DE4-8DE7-0031-7BEB-5047BD0E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88FC-9D4F-3FD0-BBB8-40A96155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7FF4-3D50-7E1B-5EF8-9FA1F104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2EEF-8FA8-2AE5-11A2-DBB23AED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AB363-DD6D-2AA0-2077-557950B6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7193-B2AA-3795-CDD7-EC9255E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03D70-3D49-2626-FA76-4AECEDE2B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F3D7-5A72-68D2-43F5-9FB471C7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7C61-1AF3-7DDC-F6E8-0CA9F360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3441-BF8F-9FA3-AA98-795E9FB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7D55-96DD-113B-9795-2D8D53EC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938F-D4EB-FDF4-1EA5-588614AF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B252-2E2A-7504-E569-92F29AD6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C09C-DE28-EE05-E880-AE06772AA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D168-B2F8-42EE-8F80-ECEFECFA70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4C95-8888-9E6E-E602-DDAFCA41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A574-1A57-4B98-CE94-9F0ADBBA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8EA-5D04-D039-F912-6DEAFBD9D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2: Vẽ hình cơ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AE1C-0C5D-796E-A204-12A866F4B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Hoàng Văn Tuân</a:t>
            </a:r>
          </a:p>
        </p:txBody>
      </p:sp>
    </p:spTree>
    <p:extLst>
      <p:ext uri="{BB962C8B-B14F-4D97-AF65-F5344CB8AC3E}">
        <p14:creationId xmlns:p14="http://schemas.microsoft.com/office/powerpoint/2010/main" val="20716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F85-2D3A-C599-9C65-D49E5A4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Vẽ hình tam giác đều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883-24AE-51E3-50B2-AF1E099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hình tam giác có 3 cạnh bằng nhau.</a:t>
            </a:r>
          </a:p>
          <a:p>
            <a:r>
              <a:rPr lang="en-US"/>
              <a:t>3 góc trong đều bằng 60 độ</a:t>
            </a:r>
          </a:p>
          <a:p>
            <a:r>
              <a:rPr lang="en-US"/>
              <a:t>Như vậy góc ngoài kề nó bằng 120 độ (180 - 60) .</a:t>
            </a:r>
          </a:p>
        </p:txBody>
      </p:sp>
    </p:spTree>
    <p:extLst>
      <p:ext uri="{BB962C8B-B14F-4D97-AF65-F5344CB8AC3E}">
        <p14:creationId xmlns:p14="http://schemas.microsoft.com/office/powerpoint/2010/main" val="40345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F85-2D3A-C599-9C65-D49E5A4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Vẽ hình chữ nhật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883-24AE-51E3-50B2-AF1E099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tứ giác có 4 cạnh.</a:t>
            </a:r>
          </a:p>
          <a:p>
            <a:r>
              <a:rPr lang="en-US"/>
              <a:t>Trong đó 2 cạnh dài và 2 cạnh ngắn.</a:t>
            </a:r>
          </a:p>
          <a:p>
            <a:r>
              <a:rPr lang="en-US"/>
              <a:t>2 cạnh đối xứng nhau thì bằng nhau.</a:t>
            </a:r>
          </a:p>
          <a:p>
            <a:r>
              <a:rPr lang="en-US"/>
              <a:t>4 góc trong đều bằng 90 độ (góc vuông).</a:t>
            </a:r>
          </a:p>
        </p:txBody>
      </p:sp>
    </p:spTree>
    <p:extLst>
      <p:ext uri="{BB962C8B-B14F-4D97-AF65-F5344CB8AC3E}">
        <p14:creationId xmlns:p14="http://schemas.microsoft.com/office/powerpoint/2010/main" val="114435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Vẽ hình vuông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tứ giác có 4 cạnh.</a:t>
            </a:r>
          </a:p>
          <a:p>
            <a:r>
              <a:rPr lang="en-US"/>
              <a:t>4 cạnh đều có kích thước bằng nhau.</a:t>
            </a:r>
          </a:p>
          <a:p>
            <a:r>
              <a:rPr lang="en-US"/>
              <a:t>4 góc trong đều bằng 90 độ (góc vuông).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Vẽ hình đa giác đều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hình có n cạnh.</a:t>
            </a:r>
          </a:p>
          <a:p>
            <a:r>
              <a:rPr lang="en-US"/>
              <a:t>Nếu n bằng 5 thì ta có hình ngũ giác đều.</a:t>
            </a:r>
          </a:p>
          <a:p>
            <a:r>
              <a:rPr lang="en-US"/>
              <a:t>Nếu n bằng 6 thì ta có hình lục giác đều.</a:t>
            </a:r>
          </a:p>
          <a:p>
            <a:r>
              <a:rPr lang="en-US"/>
              <a:t>Ta tính được số đo góc ngoài bằng 360/n</a:t>
            </a:r>
          </a:p>
        </p:txBody>
      </p:sp>
    </p:spTree>
    <p:extLst>
      <p:ext uri="{BB962C8B-B14F-4D97-AF65-F5344CB8AC3E}">
        <p14:creationId xmlns:p14="http://schemas.microsoft.com/office/powerpoint/2010/main" val="34613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Vẽ hình vòng tròn (Cách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này dựa vào công thức tính chu vi của hình tròn</a:t>
            </a:r>
          </a:p>
          <a:p>
            <a:pPr lvl="1"/>
            <a:r>
              <a:rPr lang="en-US"/>
              <a:t>Chu vi = 2 * 3.14 * r</a:t>
            </a:r>
          </a:p>
          <a:p>
            <a:pPr lvl="1"/>
            <a:r>
              <a:rPr lang="en-US"/>
              <a:t>Trong đó, r là bán kính hình tròn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Vẽ hình vòng tròn (Cách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này là cách vẽ thủ công, dễ hình dung</a:t>
            </a:r>
          </a:p>
          <a:p>
            <a:r>
              <a:rPr lang="en-US"/>
              <a:t>Tất cả các điểm ở trên vòng tròn đều có khoảng cách bằng nhau so với tâm hình tròn</a:t>
            </a:r>
          </a:p>
        </p:txBody>
      </p:sp>
    </p:spTree>
    <p:extLst>
      <p:ext uri="{BB962C8B-B14F-4D97-AF65-F5344CB8AC3E}">
        <p14:creationId xmlns:p14="http://schemas.microsoft.com/office/powerpoint/2010/main" val="393173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Bài 2: Vẽ hình cơ bản</vt:lpstr>
      <vt:lpstr>1. Vẽ hình tam giác đều</vt:lpstr>
      <vt:lpstr>2. Vẽ hình chữ nhật</vt:lpstr>
      <vt:lpstr>3. Vẽ hình vuông</vt:lpstr>
      <vt:lpstr>4. Vẽ hình đa giác đều</vt:lpstr>
      <vt:lpstr>5. Vẽ hình vòng tròn (Cách 1)</vt:lpstr>
      <vt:lpstr>6. Vẽ hình vòng tròn (Cách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2: Vẽ hình cơ bản</dc:title>
  <dc:creator>Tuan Hoang Van</dc:creator>
  <cp:lastModifiedBy>Tuan Hoang Van</cp:lastModifiedBy>
  <cp:revision>3</cp:revision>
  <dcterms:created xsi:type="dcterms:W3CDTF">2023-02-21T03:43:49Z</dcterms:created>
  <dcterms:modified xsi:type="dcterms:W3CDTF">2023-02-21T04:04:38Z</dcterms:modified>
</cp:coreProperties>
</file>