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41EF-CF98-F94B-EC96-4FCDCC527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8F2BA-8604-5447-5A74-0B9C9D857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09D22-1AE7-E980-AC41-D2FEECF4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CB8-CAA3-4F9D-BE23-2DCACF1772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809A-8521-9E92-DD99-FA346F7C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83BE-361E-9B4F-EA0A-AAB1FAE5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B-78D4-435D-8821-C690B4B5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6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B77E-AA15-CEFF-455A-1C754539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1FDF6-7965-53DA-8626-F0FF3EF87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C8560-CC28-8C69-A949-FD2CEA45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CB8-CAA3-4F9D-BE23-2DCACF1772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81F7-FF5D-48C3-2BE5-226455C6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84F5-66C7-04DC-15F9-4B4C346B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B-78D4-435D-8821-C690B4B5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8BCEC-77A1-ED01-98D9-26D48868A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22AE-FD86-444D-BFC4-13EF729E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50FE-3E1E-565C-4B98-72818D0A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CB8-CAA3-4F9D-BE23-2DCACF1772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59DA-176B-B070-4AF4-AA0FB636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30E1D-08FD-6209-F4DE-F00439B6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B-78D4-435D-8821-C690B4B5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BB34-8650-D469-106D-B417D631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994E-B8F2-DCDB-7E5E-3D6D6CB0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597A7-78D3-5E83-A3AA-43311735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CB8-CAA3-4F9D-BE23-2DCACF1772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A35D-F888-A755-E79A-8186F8B5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E9C31-E668-D89B-1C0E-6BEF9D38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B-78D4-435D-8821-C690B4B5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4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A964-2AD9-1300-10CF-1C8D3AEB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49785-78D4-4777-160C-42B2CB4D8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9354-AD5B-912D-D154-4AB4E010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CB8-CAA3-4F9D-BE23-2DCACF1772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CE02-B8B8-7CC7-6EBF-5D206B68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216E-93AE-9DA8-095E-3BB71E6D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B-78D4-435D-8821-C690B4B5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5024-5178-A199-B8F6-5DFEC7EC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5A6B-43B9-011A-7D55-10559A7B2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1F191-FBCA-69C4-9C02-5578FCC73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74B32-0ADA-A95C-8DBB-4197EEAB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CB8-CAA3-4F9D-BE23-2DCACF1772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79B25-A3F8-CCEA-CF7D-69A35721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8E573-A866-C742-1117-119CDE2F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B-78D4-435D-8821-C690B4B5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1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126-9D8F-EE2F-CD9E-5CF2A00C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D4AA8-B069-9B09-514E-12DCEFF8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1FEEE-F09F-60AA-AD45-6CCFDBBA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263B9-63DF-193C-BBC0-7AED76F67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742C5-2B2F-7557-D36C-F3634F413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78748-5BDD-E895-22E8-ED0CC56D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CB8-CAA3-4F9D-BE23-2DCACF1772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DF936-8A63-31D5-6C22-DF562E22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57F61-2624-CA79-716A-70EF941A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B-78D4-435D-8821-C690B4B5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8D2A-8155-49B2-450D-BC0A9777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B2071-D37A-D6C5-8DCE-08F2F0A4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CB8-CAA3-4F9D-BE23-2DCACF1772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6F6DC-D064-A518-BFE4-4A8E8DCD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E6300-825A-16BC-7764-8148AA4B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B-78D4-435D-8821-C690B4B5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80167-BFD6-F039-481D-F85861A8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CB8-CAA3-4F9D-BE23-2DCACF1772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4F202-A81C-2FE8-E0B0-FDC9B3C6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06DF5-B69A-C541-DECE-60AD1E77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B-78D4-435D-8821-C690B4B5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44B9-E69A-1268-044A-E244AB9F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778B-2874-7D21-49B0-FD7BE978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4FFE3-DBFD-9140-87A3-76136B1B6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2CF3C-6045-CF7E-7697-DFA09760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CB8-CAA3-4F9D-BE23-2DCACF1772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2FD53-CECB-B1B8-A767-476EDEBA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0709B-5650-192C-834D-75F8B45D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B-78D4-435D-8821-C690B4B5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8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4B65-A32C-85ED-6F93-821D9AEA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59280-E00B-0B38-35C8-ECA3A87D7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8DCFD-4A2C-5C3A-0EAE-85853708C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B828B-2FC2-ECD8-24B6-E7075F4E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CB8-CAA3-4F9D-BE23-2DCACF1772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AE915-8E4A-AC27-89D2-ABCC0A70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0642C-C4C8-6F3A-4533-1D21C4C7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B-78D4-435D-8821-C690B4B5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94A70-C11C-01A1-E624-FC49E7D5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56472-877B-6FCF-FF1E-AAED58F5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0518-00AE-6C4B-0616-165DC68A8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6CB8-CAA3-4F9D-BE23-2DCACF1772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D9CC9-3B22-9D65-B3EC-3AD4464F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B7FA-C443-2F31-8B74-FBA45F3E3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265B-78D4-435D-8821-C690B4B5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imoday.edu.vn/ve-hinh-trong-scratc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4389-3B13-B016-272F-63648E172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Bài 1: Hướng dẫn thêm nhóm lệnh Pen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037C-C1B4-7062-0EC3-C4F405975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Hoàng Văn Tuân</a:t>
            </a:r>
          </a:p>
        </p:txBody>
      </p:sp>
    </p:spTree>
    <p:extLst>
      <p:ext uri="{BB962C8B-B14F-4D97-AF65-F5344CB8AC3E}">
        <p14:creationId xmlns:p14="http://schemas.microsoft.com/office/powerpoint/2010/main" val="394591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4209-2F12-4317-F01F-508EC174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nhóm lệnh Pen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49947-0182-4E2F-8207-430559EDE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9B9E26-1599-E213-4772-F929D923D932}"/>
              </a:ext>
            </a:extLst>
          </p:cNvPr>
          <p:cNvSpPr/>
          <p:nvPr/>
        </p:nvSpPr>
        <p:spPr>
          <a:xfrm>
            <a:off x="4953000" y="2495550"/>
            <a:ext cx="2390775" cy="2628900"/>
          </a:xfrm>
          <a:custGeom>
            <a:avLst/>
            <a:gdLst>
              <a:gd name="connsiteX0" fmla="*/ 0 w 2390775"/>
              <a:gd name="connsiteY0" fmla="*/ 0 h 2628900"/>
              <a:gd name="connsiteX1" fmla="*/ 2390775 w 2390775"/>
              <a:gd name="connsiteY1" fmla="*/ 0 h 2628900"/>
              <a:gd name="connsiteX2" fmla="*/ 2390775 w 2390775"/>
              <a:gd name="connsiteY2" fmla="*/ 2628900 h 2628900"/>
              <a:gd name="connsiteX3" fmla="*/ 0 w 2390775"/>
              <a:gd name="connsiteY3" fmla="*/ 2628900 h 2628900"/>
              <a:gd name="connsiteX4" fmla="*/ 0 w 2390775"/>
              <a:gd name="connsiteY4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628900" extrusionOk="0">
                <a:moveTo>
                  <a:pt x="0" y="0"/>
                </a:moveTo>
                <a:cubicBezTo>
                  <a:pt x="338107" y="-105479"/>
                  <a:pt x="2018399" y="92646"/>
                  <a:pt x="2390775" y="0"/>
                </a:cubicBezTo>
                <a:cubicBezTo>
                  <a:pt x="2428772" y="556445"/>
                  <a:pt x="2278798" y="2335945"/>
                  <a:pt x="2390775" y="2628900"/>
                </a:cubicBezTo>
                <a:cubicBezTo>
                  <a:pt x="2001688" y="2662907"/>
                  <a:pt x="539382" y="2587444"/>
                  <a:pt x="0" y="2628900"/>
                </a:cubicBezTo>
                <a:cubicBezTo>
                  <a:pt x="136327" y="1752870"/>
                  <a:pt x="96573" y="80525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05475507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CB04-9691-A916-9D57-4A6F3BA0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C009-9C21-0590-37C6-4D36D04D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Tham khảo bài viết của tôi về vẽ hình trong Scratch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69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Bài 1: Hướng dẫn thêm nhóm lệnh Pen</vt:lpstr>
      <vt:lpstr>Thêm nhóm lệnh Pen</vt:lpstr>
      <vt:lpstr>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Hướng dẫn thêm nhóm lệnh Pen</dc:title>
  <dc:creator>Tuan Hoang Van</dc:creator>
  <cp:lastModifiedBy>Tuan Hoang Van</cp:lastModifiedBy>
  <cp:revision>2</cp:revision>
  <dcterms:created xsi:type="dcterms:W3CDTF">2023-02-20T13:31:25Z</dcterms:created>
  <dcterms:modified xsi:type="dcterms:W3CDTF">2023-02-20T13:34:49Z</dcterms:modified>
</cp:coreProperties>
</file>