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27E2-1F75-A4E5-6344-76220AAA9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A01AB-8FE7-D9FC-62E4-4E93F68EA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C9865-9202-D376-BD1A-F39CD291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9172-EA94-2F6A-491B-17E3DBAD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2F4C3-E919-2B0A-9889-61A1A724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B8B5-F22C-1839-5AAC-251A631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4EDC3-9A14-7B28-1A5D-D881C4745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B914-049F-215D-935D-7472ECC6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83A2-F756-A215-7A6E-C16A8C0D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B2D3-DD8A-9A7B-6C4F-F20794A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6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D314F-6B3B-7AB9-018E-8E6255F89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A78E7-70A1-E24C-A22F-A2EB924D3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D9A6A-D9BF-37E3-57DF-4654E15A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F17DA-4006-FCB4-1021-D42C35A6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427C-65EF-A028-171B-ECA13CF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FD60-256D-F24F-B7E1-C2EAB4E7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2940-09F6-DB6F-170A-7000CEE4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2B855-BE94-0749-8724-FAA33793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519AD-5DD1-C448-35CD-0728648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2A99-A8FA-7E67-E808-2EF9C02F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4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E2F8-8B4C-4D06-D7AD-DC0DD322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A4A3-2A2E-AFB4-D66F-87CE6305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7CAF-1F6A-9569-0CF2-8555C31D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9522-4749-4320-7358-1881C5C0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4170-F01E-F695-9604-3008DA08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C703-19C4-AD7A-4BD0-A740AC7C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227D-20F7-3773-E79A-DA56A40E7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096FA-EA2A-9A5C-3494-D3510F27E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CEF1-8CC4-A0ED-80AD-F2B704CA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6BFE8-6283-DEB1-A273-F9428E22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2CB4-3CFF-EF4E-E0B2-1FCE77E3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F05E-249B-55B5-67BF-D3D428DC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3AF0-CA48-35D1-570C-7C668AE1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DACCA-82F6-16DA-0190-28ABBD7B4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86A5E-219E-AA72-DC3A-177247674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75D6D-6B30-CA0D-7E7B-8FBB6E1A5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F55AD-AC53-174A-9718-2FDB09C1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BC4D5-4916-3D2F-CD36-6EBA2098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1C1B2-B870-12E3-0C3A-7BBC88CA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4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8353-32C8-1A0F-17E4-8D54551D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6BAF9-E3FC-9A62-13CC-7D626917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0F2F6-C466-F0ED-C5F1-FE578E49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586E2-851C-5FBD-EC79-E9F63961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0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525A6-EEB4-FD7C-DC68-3C9888AD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65B12-9899-46CD-36D5-300D56FE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D75F8-8579-56B8-4444-A8123C4E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1A65-67AB-3C00-4BD7-977FF2CD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8DE4-8DE7-0031-7BEB-5047BD0E7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288FC-9D4F-3FD0-BBB8-40A961554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D7FF4-3D50-7E1B-5EF8-9FA1F104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F2EEF-8FA8-2AE5-11A2-DBB23AED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AB363-DD6D-2AA0-2077-557950B6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7193-B2AA-3795-CDD7-EC9255E4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03D70-3D49-2626-FA76-4AECEDE2B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4F3D7-5A72-68D2-43F5-9FB471C70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77C61-1AF3-7DDC-F6E8-0CA9F360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3441-BF8F-9FA3-AA98-795E9FBA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D7D55-96DD-113B-9795-2D8D53EC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D938F-D4EB-FDF4-1EA5-588614AF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6B252-2E2A-7504-E569-92F29AD6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C09C-DE28-EE05-E880-AE06772AA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D168-B2F8-42EE-8F80-ECEFECFA70D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4C95-8888-9E6E-E602-DDAFCA41B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A574-1A57-4B98-CE94-9F0ADBBAF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1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D8EA-5D04-D039-F912-6DEAFBD9D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Bài 4: Vẽ hình lặp quanh tâm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7AE1C-0C5D-796E-A204-12A866F4B9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Hoàng Văn Tuân</a:t>
            </a:r>
          </a:p>
        </p:txBody>
      </p:sp>
    </p:spTree>
    <p:extLst>
      <p:ext uri="{BB962C8B-B14F-4D97-AF65-F5344CB8AC3E}">
        <p14:creationId xmlns:p14="http://schemas.microsoft.com/office/powerpoint/2010/main" val="207161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EFCE-8663-D112-8133-F092B762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dụ:</a:t>
            </a:r>
          </a:p>
        </p:txBody>
      </p:sp>
    </p:spTree>
    <p:extLst>
      <p:ext uri="{BB962C8B-B14F-4D97-AF65-F5344CB8AC3E}">
        <p14:creationId xmlns:p14="http://schemas.microsoft.com/office/powerpoint/2010/main" val="5258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141B-1018-A890-EFC6-C74B75E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cơ sở là hình tam giác đều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E2EF2-2FB4-D624-FFA0-0EB33B733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7990"/>
            <a:ext cx="3871452" cy="3203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A612AB-DDF0-83A8-CCBD-57E8CB4A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016" y="1345255"/>
            <a:ext cx="5507294" cy="5463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BF20A5-75B5-9250-4B6C-45DB0FD11BCA}"/>
              </a:ext>
            </a:extLst>
          </p:cNvPr>
          <p:cNvSpPr txBox="1"/>
          <p:nvPr/>
        </p:nvSpPr>
        <p:spPr>
          <a:xfrm>
            <a:off x="1809135" y="61156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401182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141B-1018-A890-EFC6-C74B75E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cơ sở là hình tam giác đều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04EF6-55BC-2436-445C-B1C808EB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92" y="1954621"/>
            <a:ext cx="3457575" cy="2771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ECF5C5-5E80-101D-1307-2E11FACC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87" y="1954620"/>
            <a:ext cx="3095625" cy="2771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6F3E1D-582C-A07B-260A-C39500358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812" y="1954619"/>
            <a:ext cx="3105150" cy="2819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B88397-4148-7150-1D9B-327FCEC77D90}"/>
              </a:ext>
            </a:extLst>
          </p:cNvPr>
          <p:cNvSpPr txBox="1"/>
          <p:nvPr/>
        </p:nvSpPr>
        <p:spPr>
          <a:xfrm>
            <a:off x="2428567" y="522093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8E99E-8B3A-9717-6C61-8BE837B19691}"/>
              </a:ext>
            </a:extLst>
          </p:cNvPr>
          <p:cNvSpPr txBox="1"/>
          <p:nvPr/>
        </p:nvSpPr>
        <p:spPr>
          <a:xfrm>
            <a:off x="5760009" y="522093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6CF17-B645-CD97-2284-BE5750531537}"/>
              </a:ext>
            </a:extLst>
          </p:cNvPr>
          <p:cNvSpPr txBox="1"/>
          <p:nvPr/>
        </p:nvSpPr>
        <p:spPr>
          <a:xfrm>
            <a:off x="8860397" y="522093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7</a:t>
            </a:r>
          </a:p>
        </p:txBody>
      </p:sp>
    </p:spTree>
    <p:extLst>
      <p:ext uri="{BB962C8B-B14F-4D97-AF65-F5344CB8AC3E}">
        <p14:creationId xmlns:p14="http://schemas.microsoft.com/office/powerpoint/2010/main" val="232090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141B-1018-A890-EFC6-C74B75E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cơ sở là hình vuông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0D3F7-D597-F689-C0F0-97510389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91" y="2298443"/>
            <a:ext cx="2857500" cy="2752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D247CF-329C-6990-975E-A8100DF27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632" y="1301750"/>
            <a:ext cx="46767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1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141B-1018-A890-EFC6-C74B75E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cơ sở là hình vuông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FFAED-10A1-650B-E603-069A5B73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859"/>
            <a:ext cx="3695700" cy="3390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17AA43-944B-8828-B782-A3C568FA4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9859"/>
            <a:ext cx="3638550" cy="3562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69FFB1-C464-2096-80E4-B60388AB8015}"/>
              </a:ext>
            </a:extLst>
          </p:cNvPr>
          <p:cNvSpPr txBox="1"/>
          <p:nvPr/>
        </p:nvSpPr>
        <p:spPr>
          <a:xfrm>
            <a:off x="2350060" y="569010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52E9A-9016-896B-9338-BF057B002F4E}"/>
              </a:ext>
            </a:extLst>
          </p:cNvPr>
          <p:cNvSpPr txBox="1"/>
          <p:nvPr/>
        </p:nvSpPr>
        <p:spPr>
          <a:xfrm>
            <a:off x="7579285" y="587477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12</a:t>
            </a:r>
          </a:p>
        </p:txBody>
      </p:sp>
    </p:spTree>
    <p:extLst>
      <p:ext uri="{BB962C8B-B14F-4D97-AF65-F5344CB8AC3E}">
        <p14:creationId xmlns:p14="http://schemas.microsoft.com/office/powerpoint/2010/main" val="115670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141B-1018-A890-EFC6-C74B75E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cơ sở là hình ngũ giác đều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1D0E5-F89B-7E42-F3D0-7041DA44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96" y="2127453"/>
            <a:ext cx="2981940" cy="2906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0F5D33-FCD0-CE89-8E64-AD79D916C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265" y="1395719"/>
            <a:ext cx="50482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2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141B-1018-A890-EFC6-C74B75E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cơ sở là hình ngũ giác đều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907D9-D6D2-1DAA-583E-7AD0A935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79" y="2041423"/>
            <a:ext cx="3086100" cy="297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53EA9-9937-2586-467C-A398655D9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1600"/>
            <a:ext cx="4210050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19C3E0-FC9A-0E17-548B-928BFC2CEB43}"/>
              </a:ext>
            </a:extLst>
          </p:cNvPr>
          <p:cNvSpPr txBox="1"/>
          <p:nvPr/>
        </p:nvSpPr>
        <p:spPr>
          <a:xfrm>
            <a:off x="2350060" y="569010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4DE56-C049-A93D-376A-AFC3340B7A9C}"/>
              </a:ext>
            </a:extLst>
          </p:cNvPr>
          <p:cNvSpPr txBox="1"/>
          <p:nvPr/>
        </p:nvSpPr>
        <p:spPr>
          <a:xfrm>
            <a:off x="7865035" y="569010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36</a:t>
            </a:r>
          </a:p>
        </p:txBody>
      </p:sp>
    </p:spTree>
    <p:extLst>
      <p:ext uri="{BB962C8B-B14F-4D97-AF65-F5344CB8AC3E}">
        <p14:creationId xmlns:p14="http://schemas.microsoft.com/office/powerpoint/2010/main" val="421500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141B-1018-A890-EFC6-C74B75E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tự làm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9C3E0-FC9A-0E17-548B-928BFC2CEB43}"/>
              </a:ext>
            </a:extLst>
          </p:cNvPr>
          <p:cNvSpPr txBox="1"/>
          <p:nvPr/>
        </p:nvSpPr>
        <p:spPr>
          <a:xfrm>
            <a:off x="1716872" y="5505443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 hình lục giác đều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4DE56-C049-A93D-376A-AFC3340B7A9C}"/>
              </a:ext>
            </a:extLst>
          </p:cNvPr>
          <p:cNvSpPr txBox="1"/>
          <p:nvPr/>
        </p:nvSpPr>
        <p:spPr>
          <a:xfrm>
            <a:off x="6753990" y="531358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Hình số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AC522-A757-5827-4750-0D5D46A9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19" y="2669022"/>
            <a:ext cx="2657475" cy="266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9AC77E-7B01-C28A-FF10-3C5BCDCA6670}"/>
              </a:ext>
            </a:extLst>
          </p:cNvPr>
          <p:cNvSpPr txBox="1"/>
          <p:nvPr/>
        </p:nvSpPr>
        <p:spPr>
          <a:xfrm>
            <a:off x="6096000" y="1090523"/>
            <a:ext cx="5879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Câu 2:</a:t>
            </a:r>
          </a:p>
          <a:p>
            <a:pPr marL="342900" indent="-342900">
              <a:buAutoNum type="alphaLcParenR"/>
            </a:pPr>
            <a:r>
              <a:rPr lang="en-US"/>
              <a:t>Vẽ hình thoi với độ dài cạnh là 100 đơn vị, số đo góc nhọn là 60</a:t>
            </a:r>
            <a:r>
              <a:rPr lang="en-US" baseline="30000"/>
              <a:t>o</a:t>
            </a:r>
            <a:r>
              <a:rPr lang="en-US"/>
              <a:t>, nét vẽ 2, bút vẽ màu xanh như Hình số 2.</a:t>
            </a:r>
          </a:p>
          <a:p>
            <a:pPr marL="342900" indent="-342900">
              <a:buAutoNum type="alphaLcParenR"/>
            </a:pPr>
            <a:r>
              <a:rPr lang="en-US"/>
              <a:t>Từ hình thoi câu a, em hãy vẽ hình hình số 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5F0FE-5158-5A19-A6F7-6930CF488CF4}"/>
              </a:ext>
            </a:extLst>
          </p:cNvPr>
          <p:cNvSpPr txBox="1"/>
          <p:nvPr/>
        </p:nvSpPr>
        <p:spPr>
          <a:xfrm>
            <a:off x="1415819" y="20303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Câu 1: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28FF9E-13E4-074A-101B-6C969BC68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713" y="2513882"/>
            <a:ext cx="2815622" cy="28221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A227C0-C0EA-E709-B1FE-CD197468C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658" y="2669022"/>
            <a:ext cx="1543050" cy="2200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C29A7D-4228-8529-8928-1F31FC065100}"/>
              </a:ext>
            </a:extLst>
          </p:cNvPr>
          <p:cNvSpPr txBox="1"/>
          <p:nvPr/>
        </p:nvSpPr>
        <p:spPr>
          <a:xfrm>
            <a:off x="9153061" y="5336022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Hình số 3</a:t>
            </a:r>
          </a:p>
        </p:txBody>
      </p:sp>
    </p:spTree>
    <p:extLst>
      <p:ext uri="{BB962C8B-B14F-4D97-AF65-F5344CB8AC3E}">
        <p14:creationId xmlns:p14="http://schemas.microsoft.com/office/powerpoint/2010/main" val="153625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149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Bài 4: Vẽ hình lặp quanh tâm</vt:lpstr>
      <vt:lpstr>Ví dụ:</vt:lpstr>
      <vt:lpstr>Hình cơ sở là hình tam giác đều</vt:lpstr>
      <vt:lpstr>Hình cơ sở là hình tam giác đều</vt:lpstr>
      <vt:lpstr>Hình cơ sở là hình vuông</vt:lpstr>
      <vt:lpstr>Hình cơ sở là hình vuông</vt:lpstr>
      <vt:lpstr>Hình cơ sở là hình ngũ giác đều</vt:lpstr>
      <vt:lpstr>Hình cơ sở là hình ngũ giác đều</vt:lpstr>
      <vt:lpstr>Bài tập tự làm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2: Vẽ hình cơ bản</dc:title>
  <dc:creator>Tuan Hoang Van</dc:creator>
  <cp:lastModifiedBy>Tuan Hoang Van</cp:lastModifiedBy>
  <cp:revision>12</cp:revision>
  <dcterms:created xsi:type="dcterms:W3CDTF">2023-02-21T03:43:49Z</dcterms:created>
  <dcterms:modified xsi:type="dcterms:W3CDTF">2023-03-01T08:46:44Z</dcterms:modified>
</cp:coreProperties>
</file>