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59" r:id="rId5"/>
    <p:sldId id="262" r:id="rId6"/>
    <p:sldId id="260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9" d="100"/>
          <a:sy n="119" d="100"/>
        </p:scale>
        <p:origin x="1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D27E2-1F75-A4E5-6344-76220AAA96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EA01AB-8FE7-D9FC-62E4-4E93F68EA2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FC9865-9202-D376-BD1A-F39CD291F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CD168-B2F8-42EE-8F80-ECEFECFA70DF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309172-EA94-2F6A-491B-17E3DBAD9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72F4C3-E919-2B0A-9889-61A1A724D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2AE0F-9C24-471A-98CA-C31FFF4C8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527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6B8B5-F22C-1839-5AAC-251A6319B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E4EDC3-9A14-7B28-1A5D-D881C47454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2EB914-049F-215D-935D-7472ECC6E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CD168-B2F8-42EE-8F80-ECEFECFA70DF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1783A2-F756-A215-7A6E-C16A8C0DE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CEB2D3-DD8A-9A7B-6C4F-F20794A36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2AE0F-9C24-471A-98CA-C31FFF4C8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665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8D314F-6B3B-7AB9-018E-8E6255F896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8A78E7-70A1-E24C-A22F-A2EB924D31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2D9A6A-D9BF-37E3-57DF-4654E15A0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CD168-B2F8-42EE-8F80-ECEFECFA70DF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AF17DA-4006-FCB4-1021-D42C35A65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35427C-65EF-A028-171B-ECA13CFC9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2AE0F-9C24-471A-98CA-C31FFF4C8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61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DFD60-256D-F24F-B7E1-C2EAB4E73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212940-09F6-DB6F-170A-7000CEE4A2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C2B855-BE94-0749-8724-FAA33793E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CD168-B2F8-42EE-8F80-ECEFECFA70DF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519AD-5DD1-C448-35CD-072864818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3F2A99-A8FA-7E67-E808-2EF9C02FD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2AE0F-9C24-471A-98CA-C31FFF4C8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441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AE2F8-8B4C-4D06-D7AD-DC0DD322B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A1A4A3-2A2E-AFB4-D66F-87CE6305EA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0A7CAF-1F6A-9569-0CF2-8555C31DC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CD168-B2F8-42EE-8F80-ECEFECFA70DF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309522-4749-4320-7358-1881C5C0A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6F4170-F01E-F695-9604-3008DA08A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2AE0F-9C24-471A-98CA-C31FFF4C8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400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6C703-19C4-AD7A-4BD0-A740AC7C9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B6227D-20F7-3773-E79A-DA56A40E77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6096FA-EA2A-9A5C-3494-D3510F27EE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17CEF1-8CC4-A0ED-80AD-F2B704CAF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CD168-B2F8-42EE-8F80-ECEFECFA70DF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46BFE8-6283-DEB1-A273-F9428E221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2D2CB4-3CFF-EF4E-E0B2-1FCE77E30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2AE0F-9C24-471A-98CA-C31FFF4C8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467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7F05E-249B-55B5-67BF-D3D428DCB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033AF0-CA48-35D1-570C-7C668AE1FF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EDACCA-82F6-16DA-0190-28ABBD7B4D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C86A5E-219E-AA72-DC3A-177247674E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B75D6D-6B30-CA0D-7E7B-8FBB6E1A53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FF55AD-AC53-174A-9718-2FDB09C16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CD168-B2F8-42EE-8F80-ECEFECFA70DF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BBC4D5-4916-3D2F-CD36-6EBA20988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21C1B2-B870-12E3-0C3A-7BBC88CA7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2AE0F-9C24-471A-98CA-C31FFF4C8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945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B8353-32C8-1A0F-17E4-8D54551DE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06BAF9-E3FC-9A62-13CC-7D6269171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CD168-B2F8-42EE-8F80-ECEFECFA70DF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60F2F6-C466-F0ED-C5F1-FE578E49B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4586E2-851C-5FBD-EC79-E9F639617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2AE0F-9C24-471A-98CA-C31FFF4C8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005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F525A6-EEB4-FD7C-DC68-3C9888ADF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CD168-B2F8-42EE-8F80-ECEFECFA70DF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665B12-9899-46CD-36D5-300D56FE5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AD75F8-8579-56B8-4444-A8123C4E5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2AE0F-9C24-471A-98CA-C31FFF4C8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605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C1A65-67AB-3C00-4BD7-977FF2CD8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58DE4-8DE7-0031-7BEB-5047BD0E70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3288FC-9D4F-3FD0-BBB8-40A9615547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DD7FF4-3D50-7E1B-5EF8-9FA1F104D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CD168-B2F8-42EE-8F80-ECEFECFA70DF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7F2EEF-8FA8-2AE5-11A2-DBB23AEDE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1AB363-DD6D-2AA0-2077-557950B63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2AE0F-9C24-471A-98CA-C31FFF4C8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227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67193-B2AA-3795-CDD7-EC9255E4B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803D70-3D49-2626-FA76-4AECEDE2B2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A4F3D7-5A72-68D2-43F5-9FB471C70B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877C61-1AF3-7DDC-F6E8-0CA9F3609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CD168-B2F8-42EE-8F80-ECEFECFA70DF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783441-BF8F-9FA3-AA98-795E9FBAA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7D7D55-96DD-113B-9795-2D8D53EC8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2AE0F-9C24-471A-98CA-C31FFF4C8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262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1D938F-D4EB-FDF4-1EA5-588614AF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C6B252-2E2A-7504-E569-92F29AD6F1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68C09C-DE28-EE05-E880-AE06772AA6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7CD168-B2F8-42EE-8F80-ECEFECFA70DF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94C95-8888-9E6E-E602-DDAFCA41BE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83A574-1A57-4B98-CE94-9F0ADBBAF9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82AE0F-9C24-471A-98CA-C31FFF4C8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919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6D8EA-5D04-D039-F912-6DEAFBD9DF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Bài 4: Vẽ hình lặp quanh tâm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77AE1C-0C5D-796E-A204-12A866F4B9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Hoàng Văn Tuân</a:t>
            </a:r>
          </a:p>
        </p:txBody>
      </p:sp>
    </p:spTree>
    <p:extLst>
      <p:ext uri="{BB962C8B-B14F-4D97-AF65-F5344CB8AC3E}">
        <p14:creationId xmlns:p14="http://schemas.microsoft.com/office/powerpoint/2010/main" val="2071613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141B-1018-A890-EFC6-C74B75EF5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Hình cơ sở là hình tam giác đều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DE2EF2-2FB4-D624-FFA0-0EB33B733E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37990"/>
            <a:ext cx="3871452" cy="320309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0A612AB-DDF0-83A8-CCBD-57E8CB4A99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7016" y="1345255"/>
            <a:ext cx="5507294" cy="546358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CBF20A5-75B5-9250-4B6C-45DB0FD11BCA}"/>
              </a:ext>
            </a:extLst>
          </p:cNvPr>
          <p:cNvSpPr txBox="1"/>
          <p:nvPr/>
        </p:nvSpPr>
        <p:spPr>
          <a:xfrm>
            <a:off x="1809135" y="6115665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N = 3</a:t>
            </a:r>
          </a:p>
        </p:txBody>
      </p:sp>
    </p:spTree>
    <p:extLst>
      <p:ext uri="{BB962C8B-B14F-4D97-AF65-F5344CB8AC3E}">
        <p14:creationId xmlns:p14="http://schemas.microsoft.com/office/powerpoint/2010/main" val="4011825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141B-1018-A890-EFC6-C74B75EF5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Hình cơ sở là hình tam giác đều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A04EF6-55BC-2436-445C-B1C808EB96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392" y="1954621"/>
            <a:ext cx="3457575" cy="27717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3ECF5C5-5E80-101D-1307-2E11FACC03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8187" y="1954620"/>
            <a:ext cx="3095625" cy="27717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B6F3E1D-582C-A07B-260A-C39500358E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3812" y="1954619"/>
            <a:ext cx="3105150" cy="2819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8B88397-4148-7150-1D9B-327FCEC77D90}"/>
              </a:ext>
            </a:extLst>
          </p:cNvPr>
          <p:cNvSpPr txBox="1"/>
          <p:nvPr/>
        </p:nvSpPr>
        <p:spPr>
          <a:xfrm>
            <a:off x="2428567" y="5220930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N = 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C38E99E-8B3A-9717-6C61-8BE837B19691}"/>
              </a:ext>
            </a:extLst>
          </p:cNvPr>
          <p:cNvSpPr txBox="1"/>
          <p:nvPr/>
        </p:nvSpPr>
        <p:spPr>
          <a:xfrm>
            <a:off x="5760009" y="5220930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N = 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206CF17-B645-CD97-2284-BE5750531537}"/>
              </a:ext>
            </a:extLst>
          </p:cNvPr>
          <p:cNvSpPr txBox="1"/>
          <p:nvPr/>
        </p:nvSpPr>
        <p:spPr>
          <a:xfrm>
            <a:off x="8860397" y="5220930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N = 7</a:t>
            </a:r>
          </a:p>
        </p:txBody>
      </p:sp>
    </p:spTree>
    <p:extLst>
      <p:ext uri="{BB962C8B-B14F-4D97-AF65-F5344CB8AC3E}">
        <p14:creationId xmlns:p14="http://schemas.microsoft.com/office/powerpoint/2010/main" val="2320909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141B-1018-A890-EFC6-C74B75EF5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Hình cơ sở là hình vuông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90D3F7-D597-F689-C0F0-9751038927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1091" y="2298443"/>
            <a:ext cx="2857500" cy="27527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DD247CF-329C-6990-975E-A8100DF273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4632" y="1301750"/>
            <a:ext cx="4676775" cy="519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711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141B-1018-A890-EFC6-C74B75EF5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Hình cơ sở là hình vuông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9FFAED-10A1-650B-E603-069A5B7308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49859"/>
            <a:ext cx="3695700" cy="33909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B17AA43-944B-8828-B782-A3C568FA49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949859"/>
            <a:ext cx="3638550" cy="35623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F69FFB1-C464-2096-80E4-B60388AB8015}"/>
              </a:ext>
            </a:extLst>
          </p:cNvPr>
          <p:cNvSpPr txBox="1"/>
          <p:nvPr/>
        </p:nvSpPr>
        <p:spPr>
          <a:xfrm>
            <a:off x="2350060" y="5690109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N = 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1952E9A-9016-896B-9338-BF057B002F4E}"/>
              </a:ext>
            </a:extLst>
          </p:cNvPr>
          <p:cNvSpPr txBox="1"/>
          <p:nvPr/>
        </p:nvSpPr>
        <p:spPr>
          <a:xfrm>
            <a:off x="7579285" y="5874775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N = 12</a:t>
            </a:r>
          </a:p>
        </p:txBody>
      </p:sp>
    </p:spTree>
    <p:extLst>
      <p:ext uri="{BB962C8B-B14F-4D97-AF65-F5344CB8AC3E}">
        <p14:creationId xmlns:p14="http://schemas.microsoft.com/office/powerpoint/2010/main" val="1156709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141B-1018-A890-EFC6-C74B75EF5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Hình cơ sở là hình ngũ giác đều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81D0E5-F89B-7E42-F3D0-7041DA4457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796" y="2127453"/>
            <a:ext cx="2981940" cy="290676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90F5D33-FCD0-CE89-8E64-AD79D916C6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1265" y="1395719"/>
            <a:ext cx="5048250" cy="53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525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141B-1018-A890-EFC6-C74B75EF5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Hình cơ sở là hình ngũ giác đều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0907D9-D6D2-1DAA-583E-7AD0A935CF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4279" y="2041423"/>
            <a:ext cx="3086100" cy="29718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2A53EA9-9937-2586-467C-A398655D95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371600"/>
            <a:ext cx="4210050" cy="41148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B19C3E0-FC9A-0E17-548B-928BFC2CEB43}"/>
              </a:ext>
            </a:extLst>
          </p:cNvPr>
          <p:cNvSpPr txBox="1"/>
          <p:nvPr/>
        </p:nvSpPr>
        <p:spPr>
          <a:xfrm>
            <a:off x="2350060" y="5690109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N = 12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34DE56-C049-A93D-376A-AFC3340B7A9C}"/>
              </a:ext>
            </a:extLst>
          </p:cNvPr>
          <p:cNvSpPr txBox="1"/>
          <p:nvPr/>
        </p:nvSpPr>
        <p:spPr>
          <a:xfrm>
            <a:off x="7865035" y="5690109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N = 36</a:t>
            </a:r>
          </a:p>
        </p:txBody>
      </p:sp>
    </p:spTree>
    <p:extLst>
      <p:ext uri="{BB962C8B-B14F-4D97-AF65-F5344CB8AC3E}">
        <p14:creationId xmlns:p14="http://schemas.microsoft.com/office/powerpoint/2010/main" val="4215003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141B-1018-A890-EFC6-C74B75EF5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Bài tập tự làm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19C3E0-FC9A-0E17-548B-928BFC2CEB43}"/>
              </a:ext>
            </a:extLst>
          </p:cNvPr>
          <p:cNvSpPr txBox="1"/>
          <p:nvPr/>
        </p:nvSpPr>
        <p:spPr>
          <a:xfrm>
            <a:off x="1716872" y="5505443"/>
            <a:ext cx="2055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10 hình lục giác đều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34DE56-C049-A93D-376A-AFC3340B7A9C}"/>
              </a:ext>
            </a:extLst>
          </p:cNvPr>
          <p:cNvSpPr txBox="1"/>
          <p:nvPr/>
        </p:nvSpPr>
        <p:spPr>
          <a:xfrm>
            <a:off x="6753990" y="5313589"/>
            <a:ext cx="1059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Hình số 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2AC522-A757-5827-4750-0D5D46A90E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819" y="2669022"/>
            <a:ext cx="2657475" cy="2667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D9AC77E-7B01-C28A-FF10-3C5BCDCA6670}"/>
              </a:ext>
            </a:extLst>
          </p:cNvPr>
          <p:cNvSpPr txBox="1"/>
          <p:nvPr/>
        </p:nvSpPr>
        <p:spPr>
          <a:xfrm>
            <a:off x="6096000" y="1090523"/>
            <a:ext cx="58796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Câu 2:</a:t>
            </a:r>
          </a:p>
          <a:p>
            <a:pPr marL="342900" indent="-342900">
              <a:buAutoNum type="alphaLcParenR"/>
            </a:pPr>
            <a:r>
              <a:rPr lang="en-US"/>
              <a:t>Vẽ hình thoi với độ dài cạnh là 100 đơn vị, số đo góc nhọn là 60</a:t>
            </a:r>
            <a:r>
              <a:rPr lang="en-US" baseline="30000"/>
              <a:t>o</a:t>
            </a:r>
            <a:r>
              <a:rPr lang="en-US"/>
              <a:t>, nét vẽ 2, bút vẽ màu đỏ như Hình số 2.</a:t>
            </a:r>
          </a:p>
          <a:p>
            <a:pPr marL="342900" indent="-342900">
              <a:buAutoNum type="alphaLcParenR"/>
            </a:pPr>
            <a:r>
              <a:rPr lang="en-US"/>
              <a:t>Từ hình thoi câu a, em hãy vẽ hình hình số 3.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85F0FE-5158-5A19-A6F7-6930CF488CF4}"/>
              </a:ext>
            </a:extLst>
          </p:cNvPr>
          <p:cNvSpPr txBox="1"/>
          <p:nvPr/>
        </p:nvSpPr>
        <p:spPr>
          <a:xfrm>
            <a:off x="1415819" y="2030314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Câu 1: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828FF9E-13E4-074A-101B-6C969BC686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5713" y="2513882"/>
            <a:ext cx="2815622" cy="282214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3A227C0-C0EA-E709-B1FE-CD197468C9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5658" y="2669022"/>
            <a:ext cx="1543050" cy="220027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AC29A7D-4228-8529-8928-1F31FC065100}"/>
              </a:ext>
            </a:extLst>
          </p:cNvPr>
          <p:cNvSpPr txBox="1"/>
          <p:nvPr/>
        </p:nvSpPr>
        <p:spPr>
          <a:xfrm>
            <a:off x="9153061" y="5336022"/>
            <a:ext cx="1059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Hình số 3</a:t>
            </a:r>
          </a:p>
        </p:txBody>
      </p:sp>
    </p:spTree>
    <p:extLst>
      <p:ext uri="{BB962C8B-B14F-4D97-AF65-F5344CB8AC3E}">
        <p14:creationId xmlns:p14="http://schemas.microsoft.com/office/powerpoint/2010/main" val="15362578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</TotalTime>
  <Words>146</Words>
  <Application>Microsoft Office PowerPoint</Application>
  <PresentationFormat>Widescreen</PresentationFormat>
  <Paragraphs>24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Bài 4: Vẽ hình lặp quanh tâm</vt:lpstr>
      <vt:lpstr>Hình cơ sở là hình tam giác đều</vt:lpstr>
      <vt:lpstr>Hình cơ sở là hình tam giác đều</vt:lpstr>
      <vt:lpstr>Hình cơ sở là hình vuông</vt:lpstr>
      <vt:lpstr>Hình cơ sở là hình vuông</vt:lpstr>
      <vt:lpstr>Hình cơ sở là hình ngũ giác đều</vt:lpstr>
      <vt:lpstr>Hình cơ sở là hình ngũ giác đều</vt:lpstr>
      <vt:lpstr>Bài tập tự làm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Bài 2: Vẽ hình cơ bản</dc:title>
  <dc:creator>Tuan Hoang Van</dc:creator>
  <cp:lastModifiedBy>Tuan Hoang Van</cp:lastModifiedBy>
  <cp:revision>16</cp:revision>
  <dcterms:created xsi:type="dcterms:W3CDTF">2023-02-21T03:43:49Z</dcterms:created>
  <dcterms:modified xsi:type="dcterms:W3CDTF">2023-03-09T02:16:45Z</dcterms:modified>
</cp:coreProperties>
</file>