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7189-3C7A-868C-3DB7-4AB65001D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1FE71-50D2-AC41-9236-6280A14FD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EA99-049D-19CC-27BC-26D28C6C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8A0C-F14D-4B1D-BDF8-75D45E97C16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0721-94A2-9ED1-3F4B-5853F9ED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BD5FE-5929-7415-A566-1F699D65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FA1-7CF1-41B2-A42C-C3972D08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8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CBE3-5FF2-6CDA-FBC5-1838BA83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8EEA2-3C9B-41BB-F927-2703C387D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D563D-D799-E32E-9004-7540EAD1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8A0C-F14D-4B1D-BDF8-75D45E97C16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B66DF-0ABE-EDCB-6DAA-7939408A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0CFD-9209-1BCF-14A8-7AD2D8DB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FA1-7CF1-41B2-A42C-C3972D08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51FDE-6882-E346-70B1-D7EB7BA7A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906D1-B5FA-241A-203E-385C6BF20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0A3D2-D62C-A3FA-B457-94F54B07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8A0C-F14D-4B1D-BDF8-75D45E97C16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151FC-FA6B-A353-4F82-D1663BA0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1052-3C41-AC54-0315-2CBDBAC7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FA1-7CF1-41B2-A42C-C3972D08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0E2B-D749-6A02-84CF-33042259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5FD6-C7C2-0E20-E161-C9F2D951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1DB0-4DAB-8015-5160-D847D799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8A0C-F14D-4B1D-BDF8-75D45E97C16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E06F2-1574-4551-52F9-B27A05A2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B2D5B-B92C-AB88-706D-2B350B5C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FA1-7CF1-41B2-A42C-C3972D08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BF2A-BDDB-AFC3-9E79-378899EC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7A73-33B5-EA08-4215-15ABE9801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C951-8B3C-CCE5-4160-99FEF54A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8A0C-F14D-4B1D-BDF8-75D45E97C16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F56A9-2CA4-274D-68CD-70CBB281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1758-94EE-3F8C-2B93-F5747D0B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FA1-7CF1-41B2-A42C-C3972D08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7E7E-E052-23FB-D80B-A194DBD4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7EE2-2EC4-336B-B344-204A10F34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2B812-F454-0059-B19B-102BEAAD3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FFABB-DB1E-8193-F183-422E3B6E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8A0C-F14D-4B1D-BDF8-75D45E97C16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C01E3-9484-E9D5-A270-5DA4ECC8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80A51-4768-5B99-9183-B8F330BA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FA1-7CF1-41B2-A42C-C3972D08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D882-92AE-551A-566F-5234FB1F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3A37B-A4AC-AE29-F5B2-08DA68DFE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E2111-F681-EA98-D5E9-49C42B6D7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0DB5D-9590-73C2-D3CA-54E4D6133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DF179-9E55-E267-9C38-46D1D9D8C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35E6E-3F8C-27E0-42BB-FDE66337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8A0C-F14D-4B1D-BDF8-75D45E97C16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90B3E-2A1B-DBD5-571B-D9BA7D1F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F83E8-7F3E-8AE7-18C5-5A65776A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FA1-7CF1-41B2-A42C-C3972D08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D900-B093-84D6-679D-A94F93CA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1173C-9CFA-5D44-040C-73514C17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8A0C-F14D-4B1D-BDF8-75D45E97C16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12C8B-1019-8DE6-71A3-D6837B27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EB5E4-E64A-6960-FCC6-FE751E58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FA1-7CF1-41B2-A42C-C3972D08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89E9E-1155-4687-341B-1D9B7C69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8A0C-F14D-4B1D-BDF8-75D45E97C16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F181E-A49B-0C9E-2D23-1EB5FD88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5512E-7F98-BA25-49F0-AB74234D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FA1-7CF1-41B2-A42C-C3972D08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9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DBA6-A85E-E5C8-681D-BC18BD6B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41BB-63A0-57CB-C0C0-510F3C2D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B3CBC-B677-8DD1-92FB-34D46B9BF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CB07-38AA-183A-AF56-B1DDD06C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8A0C-F14D-4B1D-BDF8-75D45E97C16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C7824-F833-E2F0-42B2-87B21C19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0F59A-72AD-6D02-5E9F-966D610B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FA1-7CF1-41B2-A42C-C3972D08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E876-F2F3-FBCC-99FF-0D42834C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02125-B76A-ADE1-6122-83DCEA5A0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082C6-9C8C-AEE8-972F-1E5E1263F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0D1E4-8815-D542-8DE7-0DCCF6A2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8A0C-F14D-4B1D-BDF8-75D45E97C16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41474-09A6-92AE-2A10-AB5A06BF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323C2-C55A-86EF-B55A-F81381CC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FFFA1-7CF1-41B2-A42C-C3972D08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A9F19-2343-8872-365A-F28C2571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488C4-E1AF-675C-DF1C-071C736F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2033-3F58-730E-69FD-89A35FFF1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8A0C-F14D-4B1D-BDF8-75D45E97C16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F148-4035-8F1C-C48F-464C45FFE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B8F8-71F6-036C-B08B-0B622AB5A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FFA1-7CF1-41B2-A42C-C3972D088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7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18AE-0FFB-04ED-32F1-D7AD472F2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Bài 5: Vẽ hình lặp quanh</a:t>
            </a:r>
            <a:br>
              <a:rPr lang="en-US"/>
            </a:br>
            <a:r>
              <a:rPr lang="en-US"/>
              <a:t>đa giác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62F11-A3F6-1F82-269A-70CF7944C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Hoàng Văn Tuân</a:t>
            </a:r>
          </a:p>
        </p:txBody>
      </p:sp>
    </p:spTree>
    <p:extLst>
      <p:ext uri="{BB962C8B-B14F-4D97-AF65-F5344CB8AC3E}">
        <p14:creationId xmlns:p14="http://schemas.microsoft.com/office/powerpoint/2010/main" val="5789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0339-59C8-6856-C501-AFF6CC93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E2FF9-B53C-500B-3428-AF7CC731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689" y="2200275"/>
            <a:ext cx="2362200" cy="2457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EC166E-70DF-0679-5BDB-4ECCE770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676" y="1714500"/>
            <a:ext cx="3000375" cy="294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8C9F3-D34D-546C-5F8D-6A60A6F21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232" y="2393713"/>
            <a:ext cx="19431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6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7CBB-CEC8-28CD-78EB-81445ED6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56753" cy="1325563"/>
          </a:xfrm>
        </p:spPr>
        <p:txBody>
          <a:bodyPr/>
          <a:lstStyle/>
          <a:p>
            <a:r>
              <a:rPr lang="en-US"/>
              <a:t>Vẽ hình 1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2F1DDA-31D1-4290-B916-5A1DEAD26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5100"/>
            <a:ext cx="2362200" cy="245745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D3DB8D1-028E-109D-59CD-9248916DDE86}"/>
              </a:ext>
            </a:extLst>
          </p:cNvPr>
          <p:cNvSpPr txBox="1">
            <a:spLocks/>
          </p:cNvSpPr>
          <p:nvPr/>
        </p:nvSpPr>
        <p:spPr>
          <a:xfrm>
            <a:off x="6973111" y="365125"/>
            <a:ext cx="2556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Vẽ hình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0DAAE-E6B1-1DBA-9F53-A35F48AC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787" y="2386012"/>
            <a:ext cx="2057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9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7CBB-CEC8-28CD-78EB-81445ED6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56753" cy="1325563"/>
          </a:xfrm>
        </p:spPr>
        <p:txBody>
          <a:bodyPr/>
          <a:lstStyle/>
          <a:p>
            <a:r>
              <a:rPr lang="en-US"/>
              <a:t>Vẽ hình 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3DB8D1-028E-109D-59CD-9248916DDE86}"/>
              </a:ext>
            </a:extLst>
          </p:cNvPr>
          <p:cNvSpPr txBox="1">
            <a:spLocks/>
          </p:cNvSpPr>
          <p:nvPr/>
        </p:nvSpPr>
        <p:spPr>
          <a:xfrm>
            <a:off x="6973111" y="365125"/>
            <a:ext cx="2556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Vẽ hình 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66130F-7670-170C-59D9-93596079C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026" y="2576512"/>
            <a:ext cx="1943100" cy="18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578A4C-BB91-F1EE-EDAA-12A3227F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299" y="1860415"/>
            <a:ext cx="30003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9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7CBB-CEC8-28CD-78EB-81445ED6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624" y="365125"/>
            <a:ext cx="2556753" cy="1325563"/>
          </a:xfrm>
        </p:spPr>
        <p:txBody>
          <a:bodyPr/>
          <a:lstStyle/>
          <a:p>
            <a:r>
              <a:rPr lang="en-US"/>
              <a:t>Vẽ hình 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110B440-2307-BE78-E1DD-3F37ABBE5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900" y="1966896"/>
            <a:ext cx="3124200" cy="3076575"/>
          </a:xfrm>
        </p:spPr>
      </p:pic>
    </p:spTree>
    <p:extLst>
      <p:ext uri="{BB962C8B-B14F-4D97-AF65-F5344CB8AC3E}">
        <p14:creationId xmlns:p14="http://schemas.microsoft.com/office/powerpoint/2010/main" val="196524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Bài 5: Vẽ hình lặp quanh đa giác</vt:lpstr>
      <vt:lpstr>Ví dụ:</vt:lpstr>
      <vt:lpstr>Vẽ hình 1</vt:lpstr>
      <vt:lpstr>Vẽ hình 3</vt:lpstr>
      <vt:lpstr>Vẽ hình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5: Vẽ hình lặp quanh đa giác</dc:title>
  <dc:creator>Tuan Hoang Van</dc:creator>
  <cp:lastModifiedBy>Tuan Hoang Van</cp:lastModifiedBy>
  <cp:revision>3</cp:revision>
  <dcterms:created xsi:type="dcterms:W3CDTF">2023-03-28T15:46:45Z</dcterms:created>
  <dcterms:modified xsi:type="dcterms:W3CDTF">2023-03-29T01:14:21Z</dcterms:modified>
</cp:coreProperties>
</file>