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21" r:id="rId5"/>
    <p:sldId id="320" r:id="rId6"/>
    <p:sldId id="308" r:id="rId7"/>
    <p:sldId id="319" r:id="rId8"/>
    <p:sldId id="307" r:id="rId9"/>
    <p:sldId id="305" r:id="rId10"/>
    <p:sldId id="298" r:id="rId11"/>
    <p:sldId id="303" r:id="rId12"/>
    <p:sldId id="299" r:id="rId13"/>
    <p:sldId id="314" r:id="rId14"/>
    <p:sldId id="323" r:id="rId15"/>
    <p:sldId id="290" r:id="rId16"/>
    <p:sldId id="300" r:id="rId17"/>
    <p:sldId id="269" r:id="rId18"/>
    <p:sldId id="267" r:id="rId19"/>
    <p:sldId id="309" r:id="rId20"/>
    <p:sldId id="301" r:id="rId21"/>
    <p:sldId id="313" r:id="rId22"/>
    <p:sldId id="322" r:id="rId23"/>
    <p:sldId id="302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6"/>
      <p:bold r:id="rId27"/>
    </p:embeddedFont>
    <p:embeddedFont>
      <p:font typeface="Montserrat SemiBold" panose="020B0604020202020204" charset="0"/>
      <p:bold r:id="rId28"/>
    </p:embeddedFont>
    <p:embeddedFont>
      <p:font typeface="等线" panose="020B0604020202020204" charset="-122"/>
      <p:regular r:id="rId29"/>
      <p:bold r:id="rId30"/>
    </p:embeddedFont>
    <p:embeddedFont>
      <p:font typeface="字魂59号-创粗黑" panose="020B0604020202020204" charset="-122"/>
      <p:regular r:id="rId31"/>
    </p:embeddedFont>
  </p:embeddedFontLst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91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DB5"/>
    <a:srgbClr val="FFCC99"/>
    <a:srgbClr val="239DB4"/>
    <a:srgbClr val="982C2C"/>
    <a:srgbClr val="F48791"/>
    <a:srgbClr val="C6EE7E"/>
    <a:srgbClr val="4F4C02"/>
    <a:srgbClr val="C65603"/>
    <a:srgbClr val="0B0904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18" autoAdjust="0"/>
  </p:normalViewPr>
  <p:slideViewPr>
    <p:cSldViewPr snapToGrid="0" showGuides="1">
      <p:cViewPr varScale="1">
        <p:scale>
          <a:sx n="88" d="100"/>
          <a:sy n="88" d="100"/>
        </p:scale>
        <p:origin x="-456" y="-77"/>
      </p:cViewPr>
      <p:guideLst>
        <p:guide orient="horz" pos="160"/>
        <p:guide orient="horz" pos="4190"/>
        <p:guide orient="horz" pos="561"/>
        <p:guide orient="horz" pos="691"/>
        <p:guide orient="horz" pos="4017"/>
        <p:guide orient="horz" pos="391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1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5650" cy="6868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-101600"/>
            <a:ext cx="6238240" cy="714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26637"/>
            <a:ext cx="5803109" cy="5803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5650" cy="686885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 flipV="1">
            <a:off x="261256" y="838200"/>
            <a:ext cx="11666137" cy="5793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220073" y="6212626"/>
            <a:ext cx="5225163" cy="421121"/>
            <a:chOff x="3911600" y="4722978"/>
            <a:chExt cx="4474876" cy="511641"/>
          </a:xfrm>
        </p:grpSpPr>
        <p:sp>
          <p:nvSpPr>
            <p:cNvPr id="23" name="圆角矩形 11"/>
            <p:cNvSpPr>
              <a:spLocks noChangeArrowheads="1"/>
            </p:cNvSpPr>
            <p:nvPr/>
          </p:nvSpPr>
          <p:spPr bwMode="auto">
            <a:xfrm>
              <a:off x="3911600" y="4722978"/>
              <a:ext cx="4368800" cy="4984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文本框 11"/>
            <p:cNvSpPr txBox="1">
              <a:spLocks noChangeArrowheads="1"/>
            </p:cNvSpPr>
            <p:nvPr/>
          </p:nvSpPr>
          <p:spPr bwMode="auto">
            <a:xfrm>
              <a:off x="4017676" y="4785899"/>
              <a:ext cx="4368800" cy="44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Hà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Nội</a:t>
              </a:r>
              <a:r>
                <a:rPr lang="vi-V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,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vi-V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ngày </a:t>
              </a:r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20</a:t>
              </a:r>
              <a:r>
                <a:rPr lang="vi-VN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vi-V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tháng </a:t>
              </a:r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02</a:t>
              </a:r>
              <a:r>
                <a:rPr lang="vi-VN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vi-V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năm </a:t>
              </a:r>
              <a:r>
                <a:rPr lang="vi-VN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202</a:t>
              </a:r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2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2" y="1989826"/>
            <a:ext cx="3235920" cy="5177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95501" y="370712"/>
            <a:ext cx="8278998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90000"/>
                  </a:schemeClr>
                </a:solidFill>
              </a:rPr>
              <a:t>Cao </a:t>
            </a:r>
            <a:r>
              <a:rPr lang="en-US" sz="3200" b="1" dirty="0" err="1">
                <a:solidFill>
                  <a:schemeClr val="accent4">
                    <a:lumMod val="90000"/>
                  </a:schemeClr>
                </a:solidFill>
              </a:rPr>
              <a:t>Đẳng</a:t>
            </a:r>
            <a:r>
              <a:rPr lang="en-US" sz="3200" b="1" dirty="0">
                <a:solidFill>
                  <a:schemeClr val="accent4">
                    <a:lumMod val="9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90000"/>
                  </a:schemeClr>
                </a:solidFill>
              </a:rPr>
              <a:t>Thực</a:t>
            </a:r>
            <a:r>
              <a:rPr lang="en-US" sz="3200" b="1" dirty="0">
                <a:solidFill>
                  <a:schemeClr val="accent4">
                    <a:lumMod val="9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90000"/>
                  </a:schemeClr>
                </a:solidFill>
              </a:rPr>
              <a:t>Hành</a:t>
            </a:r>
            <a:r>
              <a:rPr lang="en-US" sz="3200" b="1" dirty="0">
                <a:solidFill>
                  <a:schemeClr val="accent4">
                    <a:lumMod val="90000"/>
                  </a:schemeClr>
                </a:solidFill>
              </a:rPr>
              <a:t> FPT POLYTECHNIC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4" y="145534"/>
            <a:ext cx="2333229" cy="876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0703" y="1021844"/>
            <a:ext cx="4928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Môn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Học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  <a:r>
              <a:rPr lang="en-US" sz="2400" b="1" dirty="0" err="1" smtClean="0">
                <a:solidFill>
                  <a:schemeClr val="bg1"/>
                </a:solidFill>
              </a:rPr>
              <a:t>Lập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Trình</a:t>
            </a:r>
            <a:r>
              <a:rPr lang="en-US" sz="2400" b="1" dirty="0" smtClean="0">
                <a:solidFill>
                  <a:schemeClr val="bg1"/>
                </a:solidFill>
              </a:rPr>
              <a:t> IOT </a:t>
            </a:r>
            <a:r>
              <a:rPr lang="en-US" sz="2400" b="1" dirty="0" err="1" smtClean="0">
                <a:solidFill>
                  <a:schemeClr val="bg1"/>
                </a:solidFill>
              </a:rPr>
              <a:t>Cơ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Bản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1274" y="1637695"/>
            <a:ext cx="6367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Đề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Tài</a:t>
            </a:r>
            <a:r>
              <a:rPr lang="en-US" sz="2400" b="1" dirty="0">
                <a:solidFill>
                  <a:srgbClr val="FF0000"/>
                </a:solidFill>
              </a:rPr>
              <a:t> : </a:t>
            </a:r>
            <a:r>
              <a:rPr lang="en-US" sz="2400" b="1" dirty="0" err="1" smtClean="0">
                <a:solidFill>
                  <a:srgbClr val="FF0000"/>
                </a:solidFill>
              </a:rPr>
              <a:t>Xe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khiển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xa</a:t>
            </a:r>
            <a:r>
              <a:rPr lang="en-US" sz="2400" b="1" dirty="0" smtClean="0">
                <a:solidFill>
                  <a:srgbClr val="FF0000"/>
                </a:solidFill>
              </a:rPr>
              <a:t> qua </a:t>
            </a:r>
            <a:r>
              <a:rPr lang="en-US" sz="2400" b="1" dirty="0" err="1" smtClean="0">
                <a:solidFill>
                  <a:srgbClr val="FF0000"/>
                </a:solidFill>
              </a:rPr>
              <a:t>điện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thoại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2724" y="38364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i="1" dirty="0">
                <a:solidFill>
                  <a:schemeClr val="bg1"/>
                </a:solidFill>
              </a:rPr>
              <a:t>Sinh viên thực hiện</a:t>
            </a:r>
            <a:r>
              <a:rPr lang="vi-VN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Bùi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Bình</a:t>
            </a:r>
            <a:r>
              <a:rPr lang="vi-VN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PH12933</a:t>
            </a:r>
            <a:r>
              <a:rPr lang="vi-VN" dirty="0" smtClean="0">
                <a:solidFill>
                  <a:schemeClr val="bg1"/>
                </a:solidFill>
              </a:rPr>
              <a:t>                   </a:t>
            </a:r>
            <a:r>
              <a:rPr lang="vi-VN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 err="1" smtClean="0">
                <a:solidFill>
                  <a:schemeClr val="bg1"/>
                </a:solidFill>
              </a:rPr>
              <a:t>Nguyễn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Tùng</a:t>
            </a:r>
            <a:r>
              <a:rPr lang="vi-VN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PH13184</a:t>
            </a:r>
            <a:r>
              <a:rPr lang="vi-VN" dirty="0" smtClean="0">
                <a:solidFill>
                  <a:schemeClr val="bg1"/>
                </a:solidFill>
              </a:rPr>
              <a:t>                       </a:t>
            </a:r>
            <a:r>
              <a:rPr lang="vi-VN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Tuấn</a:t>
            </a:r>
            <a:r>
              <a:rPr lang="en-US" dirty="0" smtClean="0">
                <a:solidFill>
                  <a:schemeClr val="bg1"/>
                </a:solidFill>
              </a:rPr>
              <a:t> Anh</a:t>
            </a:r>
            <a:r>
              <a:rPr lang="vi-VN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PH12696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    		   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Long </a:t>
            </a:r>
            <a:r>
              <a:rPr lang="en-US" dirty="0" err="1" smtClean="0">
                <a:solidFill>
                  <a:schemeClr val="bg1"/>
                </a:solidFill>
              </a:rPr>
              <a:t>Vũ</a:t>
            </a:r>
            <a:r>
              <a:rPr lang="vi-VN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PH13134</a:t>
            </a:r>
            <a:endParaRPr lang="vi-V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    </a:t>
            </a:r>
            <a:r>
              <a:rPr lang="en-US" dirty="0" err="1" smtClean="0">
                <a:solidFill>
                  <a:schemeClr val="bg1"/>
                </a:solidFill>
              </a:rPr>
              <a:t>Tạ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Chính</a:t>
            </a:r>
            <a:r>
              <a:rPr lang="vi-VN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PH12237</a:t>
            </a:r>
            <a:endParaRPr lang="vi-V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    </a:t>
            </a:r>
            <a:r>
              <a:rPr lang="en-US" dirty="0" err="1" smtClean="0">
                <a:solidFill>
                  <a:schemeClr val="bg1"/>
                </a:solidFill>
              </a:rPr>
              <a:t>Bùi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vi-VN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Ph12201</a:t>
            </a:r>
            <a:endParaRPr lang="vi-VN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69644" y="5700900"/>
            <a:ext cx="4535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i="1" dirty="0">
                <a:solidFill>
                  <a:schemeClr val="bg1"/>
                </a:solidFill>
              </a:rPr>
              <a:t>Giảng viên hướng dẫn</a:t>
            </a:r>
            <a:r>
              <a:rPr lang="vi-VN" dirty="0">
                <a:solidFill>
                  <a:schemeClr val="bg1"/>
                </a:solidFill>
              </a:rPr>
              <a:t>:  </a:t>
            </a:r>
            <a:r>
              <a:rPr lang="en-US" b="1" dirty="0" err="1" smtClean="0">
                <a:solidFill>
                  <a:schemeClr val="bg1"/>
                </a:solidFill>
              </a:rPr>
              <a:t>Trần</a:t>
            </a:r>
            <a:r>
              <a:rPr lang="en-US" b="1" dirty="0" smtClean="0">
                <a:solidFill>
                  <a:schemeClr val="bg1"/>
                </a:solidFill>
              </a:rPr>
              <a:t> Thanh Long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343934" y="2165716"/>
            <a:ext cx="3940109" cy="1670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6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637176" y="1867221"/>
            <a:ext cx="4590669" cy="940796"/>
            <a:chOff x="4200770" y="1871411"/>
            <a:chExt cx="3072297" cy="705597"/>
          </a:xfrm>
        </p:grpSpPr>
        <p:grpSp>
          <p:nvGrpSpPr>
            <p:cNvPr id="35" name="组合 34"/>
            <p:cNvGrpSpPr/>
            <p:nvPr/>
          </p:nvGrpSpPr>
          <p:grpSpPr>
            <a:xfrm>
              <a:off x="4200770" y="1871411"/>
              <a:ext cx="3072297" cy="705597"/>
              <a:chOff x="3791744" y="5346476"/>
              <a:chExt cx="5832648" cy="115212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007767" y="5500352"/>
                <a:ext cx="5533563" cy="8773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791744" y="5346476"/>
                <a:ext cx="5832648" cy="1152128"/>
              </a:xfrm>
              <a:custGeom>
                <a:avLst/>
                <a:gdLst>
                  <a:gd name="connsiteX0" fmla="*/ 619854 w 5832648"/>
                  <a:gd name="connsiteY0" fmla="*/ 172234 h 1152128"/>
                  <a:gd name="connsiteX1" fmla="*/ 247759 w 5832648"/>
                  <a:gd name="connsiteY1" fmla="*/ 418875 h 1152128"/>
                  <a:gd name="connsiteX2" fmla="*/ 216024 w 5832648"/>
                  <a:gd name="connsiteY2" fmla="*/ 576064 h 1152128"/>
                  <a:gd name="connsiteX3" fmla="*/ 216024 w 5832648"/>
                  <a:gd name="connsiteY3" fmla="*/ 576063 h 1152128"/>
                  <a:gd name="connsiteX4" fmla="*/ 216024 w 5832648"/>
                  <a:gd name="connsiteY4" fmla="*/ 576064 h 1152128"/>
                  <a:gd name="connsiteX5" fmla="*/ 216024 w 5832648"/>
                  <a:gd name="connsiteY5" fmla="*/ 576064 h 1152128"/>
                  <a:gd name="connsiteX6" fmla="*/ 247759 w 5832648"/>
                  <a:gd name="connsiteY6" fmla="*/ 733252 h 1152128"/>
                  <a:gd name="connsiteX7" fmla="*/ 619854 w 5832648"/>
                  <a:gd name="connsiteY7" fmla="*/ 979893 h 1152128"/>
                  <a:gd name="connsiteX8" fmla="*/ 5212794 w 5832648"/>
                  <a:gd name="connsiteY8" fmla="*/ 979894 h 1152128"/>
                  <a:gd name="connsiteX9" fmla="*/ 5616624 w 5832648"/>
                  <a:gd name="connsiteY9" fmla="*/ 576064 h 1152128"/>
                  <a:gd name="connsiteX10" fmla="*/ 5616625 w 5832648"/>
                  <a:gd name="connsiteY10" fmla="*/ 576064 h 1152128"/>
                  <a:gd name="connsiteX11" fmla="*/ 5212795 w 5832648"/>
                  <a:gd name="connsiteY11" fmla="*/ 172234 h 1152128"/>
                  <a:gd name="connsiteX12" fmla="*/ 576064 w 5832648"/>
                  <a:gd name="connsiteY12" fmla="*/ 0 h 1152128"/>
                  <a:gd name="connsiteX13" fmla="*/ 5256584 w 5832648"/>
                  <a:gd name="connsiteY13" fmla="*/ 0 h 1152128"/>
                  <a:gd name="connsiteX14" fmla="*/ 5832648 w 5832648"/>
                  <a:gd name="connsiteY14" fmla="*/ 576064 h 1152128"/>
                  <a:gd name="connsiteX15" fmla="*/ 5256584 w 5832648"/>
                  <a:gd name="connsiteY15" fmla="*/ 1152128 h 1152128"/>
                  <a:gd name="connsiteX16" fmla="*/ 576064 w 5832648"/>
                  <a:gd name="connsiteY16" fmla="*/ 1152128 h 1152128"/>
                  <a:gd name="connsiteX17" fmla="*/ 0 w 5832648"/>
                  <a:gd name="connsiteY17" fmla="*/ 576064 h 1152128"/>
                  <a:gd name="connsiteX18" fmla="*/ 576064 w 5832648"/>
                  <a:gd name="connsiteY18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32648" h="1152128">
                    <a:moveTo>
                      <a:pt x="619854" y="172234"/>
                    </a:moveTo>
                    <a:cubicBezTo>
                      <a:pt x="452583" y="172234"/>
                      <a:pt x="309064" y="273935"/>
                      <a:pt x="247759" y="418875"/>
                    </a:cubicBezTo>
                    <a:lnTo>
                      <a:pt x="216024" y="576064"/>
                    </a:lnTo>
                    <a:lnTo>
                      <a:pt x="216024" y="576063"/>
                    </a:lnTo>
                    <a:lnTo>
                      <a:pt x="216024" y="576064"/>
                    </a:lnTo>
                    <a:lnTo>
                      <a:pt x="216024" y="576064"/>
                    </a:lnTo>
                    <a:lnTo>
                      <a:pt x="247759" y="733252"/>
                    </a:lnTo>
                    <a:cubicBezTo>
                      <a:pt x="309064" y="878193"/>
                      <a:pt x="452583" y="979893"/>
                      <a:pt x="619854" y="979893"/>
                    </a:cubicBezTo>
                    <a:lnTo>
                      <a:pt x="5212794" y="979894"/>
                    </a:lnTo>
                    <a:cubicBezTo>
                      <a:pt x="5435823" y="979894"/>
                      <a:pt x="5616624" y="799093"/>
                      <a:pt x="5616624" y="576064"/>
                    </a:cubicBezTo>
                    <a:lnTo>
                      <a:pt x="5616625" y="576064"/>
                    </a:lnTo>
                    <a:cubicBezTo>
                      <a:pt x="5616625" y="353035"/>
                      <a:pt x="5435824" y="172234"/>
                      <a:pt x="5212795" y="172234"/>
                    </a:cubicBezTo>
                    <a:close/>
                    <a:moveTo>
                      <a:pt x="576064" y="0"/>
                    </a:moveTo>
                    <a:lnTo>
                      <a:pt x="5256584" y="0"/>
                    </a:lnTo>
                    <a:cubicBezTo>
                      <a:pt x="5574735" y="0"/>
                      <a:pt x="5832648" y="257913"/>
                      <a:pt x="5832648" y="576064"/>
                    </a:cubicBezTo>
                    <a:cubicBezTo>
                      <a:pt x="5832648" y="894215"/>
                      <a:pt x="5574735" y="1152128"/>
                      <a:pt x="5256584" y="1152128"/>
                    </a:cubicBezTo>
                    <a:lnTo>
                      <a:pt x="576064" y="1152128"/>
                    </a:ln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91744" y="5346476"/>
                <a:ext cx="5832648" cy="115212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5121085" y="2062055"/>
              <a:ext cx="198061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Lý do lựa chọn đề tài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29216" y="1884711"/>
            <a:ext cx="1865749" cy="934793"/>
            <a:chOff x="970450" y="1896381"/>
            <a:chExt cx="1727200" cy="518160"/>
          </a:xfrm>
        </p:grpSpPr>
        <p:sp>
          <p:nvSpPr>
            <p:cNvPr id="41" name="圆角矩形 40"/>
            <p:cNvSpPr/>
            <p:nvPr/>
          </p:nvSpPr>
          <p:spPr>
            <a:xfrm>
              <a:off x="970450" y="1896381"/>
              <a:ext cx="1727200" cy="518160"/>
            </a:xfrm>
            <a:prstGeom prst="roundRect">
              <a:avLst>
                <a:gd name="adj" fmla="val 12266"/>
              </a:avLst>
            </a:prstGeom>
            <a:solidFill>
              <a:schemeClr val="accent2"/>
            </a:solidFill>
            <a:ln w="952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56980" y="1958971"/>
              <a:ext cx="1554140" cy="412994"/>
            </a:xfrm>
            <a:prstGeom prst="roundRect">
              <a:avLst>
                <a:gd name="adj" fmla="val 12182"/>
              </a:avLst>
            </a:prstGeom>
            <a:solidFill>
              <a:schemeClr val="accent1"/>
            </a:soli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254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altLang="zh-CN" sz="2665" b="1" dirty="0">
                  <a:latin typeface="Montserrat SemiBold" panose="00000700000000000000" charset="0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2</a:t>
              </a:r>
              <a:endParaRPr lang="zh-CN" altLang="en-US" sz="2665" b="1" dirty="0">
                <a:latin typeface="Montserrat SemiBold" panose="00000700000000000000" charset="0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946DCD1-6B45-4D6C-924D-ABFE7B1F61EA}"/>
              </a:ext>
            </a:extLst>
          </p:cNvPr>
          <p:cNvSpPr txBox="1"/>
          <p:nvPr/>
        </p:nvSpPr>
        <p:spPr>
          <a:xfrm>
            <a:off x="2992623" y="998335"/>
            <a:ext cx="6465030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r>
              <a:rPr lang="vi-VN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LÝ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vi-VN" altLang="ko-KR" sz="3600" dirty="0">
                <a:solidFill>
                  <a:schemeClr val="accent4"/>
                </a:solidFill>
                <a:latin typeface="+mj-lt"/>
              </a:rPr>
              <a:t>DO </a:t>
            </a:r>
            <a:r>
              <a:rPr lang="vi-VN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LỰA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vi-VN" altLang="ko-KR" sz="3600" dirty="0">
                <a:solidFill>
                  <a:schemeClr val="accent3"/>
                </a:solidFill>
                <a:latin typeface="+mj-lt"/>
              </a:rPr>
              <a:t>CHỌN</a:t>
            </a:r>
            <a:r>
              <a:rPr lang="en-US" altLang="ko-KR" sz="3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altLang="ko-KR" sz="3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altLang="ko-KR" sz="3600" dirty="0">
                <a:solidFill>
                  <a:schemeClr val="accent4"/>
                </a:solidFill>
                <a:latin typeface="+mj-lt"/>
              </a:rPr>
              <a:t>ĐỀ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vi-VN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TÀI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3" y="860044"/>
            <a:ext cx="2328672" cy="75590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717DA1B-6154-4A7E-A63B-96A0F9D21F4C}"/>
              </a:ext>
            </a:extLst>
          </p:cNvPr>
          <p:cNvSpPr/>
          <p:nvPr/>
        </p:nvSpPr>
        <p:spPr>
          <a:xfrm>
            <a:off x="6415030" y="1912554"/>
            <a:ext cx="3605951" cy="208642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415030" y="1912554"/>
            <a:ext cx="3605951" cy="37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20">
            <a:extLst>
              <a:ext uri="{FF2B5EF4-FFF2-40B4-BE49-F238E27FC236}">
                <a16:creationId xmlns:a16="http://schemas.microsoft.com/office/drawing/2014/main" xmlns="" id="{4274AFEF-EA3B-4183-AFB9-8E6575FB3FF6}"/>
              </a:ext>
            </a:extLst>
          </p:cNvPr>
          <p:cNvSpPr/>
          <p:nvPr/>
        </p:nvSpPr>
        <p:spPr>
          <a:xfrm>
            <a:off x="6801822" y="264848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20">
            <a:extLst>
              <a:ext uri="{FF2B5EF4-FFF2-40B4-BE49-F238E27FC236}">
                <a16:creationId xmlns:a16="http://schemas.microsoft.com/office/drawing/2014/main" xmlns="" id="{4274AFEF-EA3B-4183-AFB9-8E6575FB3FF6}"/>
              </a:ext>
            </a:extLst>
          </p:cNvPr>
          <p:cNvSpPr/>
          <p:nvPr/>
        </p:nvSpPr>
        <p:spPr>
          <a:xfrm>
            <a:off x="6809508" y="322603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069221" y="2504483"/>
            <a:ext cx="259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Đề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 smtClean="0"/>
              <a:t>thực,phục</a:t>
            </a:r>
            <a:r>
              <a:rPr lang="en-US" sz="1400" dirty="0" smtClean="0"/>
              <a:t> </a:t>
            </a:r>
            <a:r>
              <a:rPr lang="en-US" sz="1400" dirty="0" err="1" smtClean="0"/>
              <a:t>vụ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</a:t>
            </a: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hiểu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 smtClean="0"/>
              <a:t>bị</a:t>
            </a:r>
            <a:r>
              <a:rPr lang="en-US" sz="1400" dirty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tế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069221" y="3073872"/>
            <a:ext cx="243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Nâng</a:t>
            </a:r>
            <a:r>
              <a:rPr lang="en-US" sz="1400" dirty="0" smtClean="0"/>
              <a:t> </a:t>
            </a:r>
            <a:r>
              <a:rPr lang="en-US" sz="1400" dirty="0" err="1" smtClean="0"/>
              <a:t>cao</a:t>
            </a:r>
            <a:r>
              <a:rPr lang="en-US" sz="1400" dirty="0" smtClean="0"/>
              <a:t> </a:t>
            </a:r>
            <a:r>
              <a:rPr lang="en-US" sz="1400" dirty="0" err="1" smtClean="0"/>
              <a:t>kỹ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 </a:t>
            </a:r>
            <a:r>
              <a:rPr lang="en-US" sz="1400" dirty="0" err="1" smtClean="0"/>
              <a:t>nhóm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96696752-8A61-4BA1-83CF-201BB7E4CF15}"/>
              </a:ext>
            </a:extLst>
          </p:cNvPr>
          <p:cNvSpPr/>
          <p:nvPr/>
        </p:nvSpPr>
        <p:spPr>
          <a:xfrm>
            <a:off x="6396320" y="4185562"/>
            <a:ext cx="3643369" cy="2253562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396321" y="4185562"/>
            <a:ext cx="3643368" cy="3790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20">
            <a:extLst>
              <a:ext uri="{FF2B5EF4-FFF2-40B4-BE49-F238E27FC236}">
                <a16:creationId xmlns:a16="http://schemas.microsoft.com/office/drawing/2014/main" xmlns="" id="{4274AFEF-EA3B-4183-AFB9-8E6575FB3FF6}"/>
              </a:ext>
            </a:extLst>
          </p:cNvPr>
          <p:cNvSpPr/>
          <p:nvPr/>
        </p:nvSpPr>
        <p:spPr>
          <a:xfrm>
            <a:off x="6820530" y="4920936"/>
            <a:ext cx="144000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087929" y="4839047"/>
            <a:ext cx="221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Rèn</a:t>
            </a:r>
            <a:r>
              <a:rPr lang="en-US" sz="1400" dirty="0" smtClean="0"/>
              <a:t> </a:t>
            </a:r>
            <a:r>
              <a:rPr lang="en-US" sz="1400" dirty="0" err="1" smtClean="0"/>
              <a:t>luyện</a:t>
            </a:r>
            <a:r>
              <a:rPr lang="en-US" sz="1400" dirty="0" smtClean="0"/>
              <a:t> </a:t>
            </a:r>
            <a:r>
              <a:rPr lang="en-US" sz="1400" dirty="0" err="1" smtClean="0"/>
              <a:t>nâng</a:t>
            </a:r>
            <a:r>
              <a:rPr lang="en-US" sz="1400" dirty="0" smtClean="0"/>
              <a:t> </a:t>
            </a:r>
            <a:r>
              <a:rPr lang="en-US" sz="1400" dirty="0" err="1" smtClean="0"/>
              <a:t>cao</a:t>
            </a:r>
            <a:r>
              <a:rPr lang="en-US" sz="1400" dirty="0" smtClean="0"/>
              <a:t> </a:t>
            </a:r>
            <a:r>
              <a:rPr lang="en-US" sz="1400" dirty="0" err="1" smtClean="0"/>
              <a:t>kỹ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code</a:t>
            </a:r>
            <a:endParaRPr lang="en-US" sz="1400" dirty="0"/>
          </a:p>
        </p:txBody>
      </p:sp>
      <p:sp>
        <p:nvSpPr>
          <p:cNvPr id="100" name="Oval 20">
            <a:extLst>
              <a:ext uri="{FF2B5EF4-FFF2-40B4-BE49-F238E27FC236}">
                <a16:creationId xmlns:a16="http://schemas.microsoft.com/office/drawing/2014/main" xmlns="" id="{4274AFEF-EA3B-4183-AFB9-8E6575FB3FF6}"/>
              </a:ext>
            </a:extLst>
          </p:cNvPr>
          <p:cNvSpPr/>
          <p:nvPr/>
        </p:nvSpPr>
        <p:spPr>
          <a:xfrm>
            <a:off x="6829859" y="5449177"/>
            <a:ext cx="139471" cy="144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7087928" y="5363570"/>
            <a:ext cx="220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Yêu</a:t>
            </a:r>
            <a:r>
              <a:rPr lang="en-US" sz="1400" dirty="0" smtClean="0"/>
              <a:t> </a:t>
            </a:r>
            <a:r>
              <a:rPr lang="en-US" sz="1400" dirty="0" err="1" smtClean="0"/>
              <a:t>thích</a:t>
            </a:r>
            <a:r>
              <a:rPr lang="en-US" sz="1400" dirty="0" smtClean="0"/>
              <a:t> </a:t>
            </a:r>
            <a:r>
              <a:rPr lang="en-US" sz="1400" dirty="0" err="1" smtClean="0"/>
              <a:t>lắp</a:t>
            </a:r>
            <a:r>
              <a:rPr lang="en-US" sz="1400" dirty="0" smtClean="0"/>
              <a:t> </a:t>
            </a:r>
            <a:r>
              <a:rPr lang="en-US" sz="1400" dirty="0" err="1" smtClean="0"/>
              <a:t>ráp</a:t>
            </a:r>
            <a:r>
              <a:rPr lang="en-US" sz="1400" dirty="0" smtClean="0"/>
              <a:t> ô </a:t>
            </a:r>
            <a:r>
              <a:rPr lang="en-US" sz="1400" dirty="0" err="1" smtClean="0"/>
              <a:t>tô</a:t>
            </a:r>
            <a:r>
              <a:rPr lang="en-US" sz="1400" dirty="0" smtClean="0"/>
              <a:t>,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 smtClean="0"/>
              <a:t>bị</a:t>
            </a:r>
            <a:r>
              <a:rPr lang="en-US" sz="1400" dirty="0" smtClean="0"/>
              <a:t> </a:t>
            </a:r>
            <a:r>
              <a:rPr lang="en-US" sz="1400" dirty="0" err="1" smtClean="0"/>
              <a:t>điều</a:t>
            </a:r>
            <a:r>
              <a:rPr lang="en-US" sz="1400" dirty="0" smtClean="0"/>
              <a:t> </a:t>
            </a:r>
            <a:r>
              <a:rPr lang="en-US" sz="1400" dirty="0" err="1" smtClean="0"/>
              <a:t>khiển</a:t>
            </a:r>
            <a:r>
              <a:rPr lang="en-US" sz="1400" dirty="0" smtClean="0"/>
              <a:t> </a:t>
            </a:r>
            <a:r>
              <a:rPr lang="en-US" sz="1400" dirty="0" err="1" smtClean="0"/>
              <a:t>từ</a:t>
            </a:r>
            <a:r>
              <a:rPr lang="en-US" sz="1400" dirty="0" smtClean="0"/>
              <a:t> </a:t>
            </a:r>
            <a:r>
              <a:rPr lang="en-US" sz="1400" dirty="0" err="1" smtClean="0"/>
              <a:t>xa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28988" y="4170423"/>
            <a:ext cx="1026367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aa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01" y="1912554"/>
            <a:ext cx="3974141" cy="2086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04731" y="3303371"/>
            <a:ext cx="2273880" cy="39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968521" y="1455741"/>
            <a:ext cx="5972810" cy="1329416"/>
            <a:chOff x="3743093" y="1871411"/>
            <a:chExt cx="4479608" cy="997062"/>
          </a:xfrm>
        </p:grpSpPr>
        <p:grpSp>
          <p:nvGrpSpPr>
            <p:cNvPr id="35" name="组合 34"/>
            <p:cNvGrpSpPr/>
            <p:nvPr/>
          </p:nvGrpSpPr>
          <p:grpSpPr>
            <a:xfrm>
              <a:off x="3743093" y="1871411"/>
              <a:ext cx="4479608" cy="997062"/>
              <a:chOff x="2922861" y="5346476"/>
              <a:chExt cx="8504378" cy="1628044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922861" y="5959257"/>
                <a:ext cx="8504378" cy="87717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269149" y="5822392"/>
                <a:ext cx="5832648" cy="1152128"/>
              </a:xfrm>
              <a:custGeom>
                <a:avLst/>
                <a:gdLst>
                  <a:gd name="connsiteX0" fmla="*/ 619854 w 5832648"/>
                  <a:gd name="connsiteY0" fmla="*/ 172234 h 1152128"/>
                  <a:gd name="connsiteX1" fmla="*/ 247759 w 5832648"/>
                  <a:gd name="connsiteY1" fmla="*/ 418875 h 1152128"/>
                  <a:gd name="connsiteX2" fmla="*/ 216024 w 5832648"/>
                  <a:gd name="connsiteY2" fmla="*/ 576064 h 1152128"/>
                  <a:gd name="connsiteX3" fmla="*/ 216024 w 5832648"/>
                  <a:gd name="connsiteY3" fmla="*/ 576063 h 1152128"/>
                  <a:gd name="connsiteX4" fmla="*/ 216024 w 5832648"/>
                  <a:gd name="connsiteY4" fmla="*/ 576064 h 1152128"/>
                  <a:gd name="connsiteX5" fmla="*/ 216024 w 5832648"/>
                  <a:gd name="connsiteY5" fmla="*/ 576064 h 1152128"/>
                  <a:gd name="connsiteX6" fmla="*/ 247759 w 5832648"/>
                  <a:gd name="connsiteY6" fmla="*/ 733252 h 1152128"/>
                  <a:gd name="connsiteX7" fmla="*/ 619854 w 5832648"/>
                  <a:gd name="connsiteY7" fmla="*/ 979893 h 1152128"/>
                  <a:gd name="connsiteX8" fmla="*/ 5212794 w 5832648"/>
                  <a:gd name="connsiteY8" fmla="*/ 979894 h 1152128"/>
                  <a:gd name="connsiteX9" fmla="*/ 5616624 w 5832648"/>
                  <a:gd name="connsiteY9" fmla="*/ 576064 h 1152128"/>
                  <a:gd name="connsiteX10" fmla="*/ 5616625 w 5832648"/>
                  <a:gd name="connsiteY10" fmla="*/ 576064 h 1152128"/>
                  <a:gd name="connsiteX11" fmla="*/ 5212795 w 5832648"/>
                  <a:gd name="connsiteY11" fmla="*/ 172234 h 1152128"/>
                  <a:gd name="connsiteX12" fmla="*/ 576064 w 5832648"/>
                  <a:gd name="connsiteY12" fmla="*/ 0 h 1152128"/>
                  <a:gd name="connsiteX13" fmla="*/ 5256584 w 5832648"/>
                  <a:gd name="connsiteY13" fmla="*/ 0 h 1152128"/>
                  <a:gd name="connsiteX14" fmla="*/ 5832648 w 5832648"/>
                  <a:gd name="connsiteY14" fmla="*/ 576064 h 1152128"/>
                  <a:gd name="connsiteX15" fmla="*/ 5256584 w 5832648"/>
                  <a:gd name="connsiteY15" fmla="*/ 1152128 h 1152128"/>
                  <a:gd name="connsiteX16" fmla="*/ 576064 w 5832648"/>
                  <a:gd name="connsiteY16" fmla="*/ 1152128 h 1152128"/>
                  <a:gd name="connsiteX17" fmla="*/ 0 w 5832648"/>
                  <a:gd name="connsiteY17" fmla="*/ 576064 h 1152128"/>
                  <a:gd name="connsiteX18" fmla="*/ 576064 w 5832648"/>
                  <a:gd name="connsiteY18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32648" h="1152128">
                    <a:moveTo>
                      <a:pt x="619854" y="172234"/>
                    </a:moveTo>
                    <a:cubicBezTo>
                      <a:pt x="452583" y="172234"/>
                      <a:pt x="309064" y="273935"/>
                      <a:pt x="247759" y="418875"/>
                    </a:cubicBezTo>
                    <a:lnTo>
                      <a:pt x="216024" y="576064"/>
                    </a:lnTo>
                    <a:lnTo>
                      <a:pt x="216024" y="576063"/>
                    </a:lnTo>
                    <a:lnTo>
                      <a:pt x="216024" y="576064"/>
                    </a:lnTo>
                    <a:lnTo>
                      <a:pt x="216024" y="576064"/>
                    </a:lnTo>
                    <a:lnTo>
                      <a:pt x="247759" y="733252"/>
                    </a:lnTo>
                    <a:cubicBezTo>
                      <a:pt x="309064" y="878193"/>
                      <a:pt x="452583" y="979893"/>
                      <a:pt x="619854" y="979893"/>
                    </a:cubicBezTo>
                    <a:lnTo>
                      <a:pt x="5212794" y="979894"/>
                    </a:lnTo>
                    <a:cubicBezTo>
                      <a:pt x="5435823" y="979894"/>
                      <a:pt x="5616624" y="799093"/>
                      <a:pt x="5616624" y="576064"/>
                    </a:cubicBezTo>
                    <a:lnTo>
                      <a:pt x="5616625" y="576064"/>
                    </a:lnTo>
                    <a:cubicBezTo>
                      <a:pt x="5616625" y="353035"/>
                      <a:pt x="5435824" y="172234"/>
                      <a:pt x="5212795" y="172234"/>
                    </a:cubicBezTo>
                    <a:close/>
                    <a:moveTo>
                      <a:pt x="576064" y="0"/>
                    </a:moveTo>
                    <a:lnTo>
                      <a:pt x="5256584" y="0"/>
                    </a:lnTo>
                    <a:cubicBezTo>
                      <a:pt x="5574735" y="0"/>
                      <a:pt x="5832648" y="257913"/>
                      <a:pt x="5832648" y="576064"/>
                    </a:cubicBezTo>
                    <a:cubicBezTo>
                      <a:pt x="5832648" y="894215"/>
                      <a:pt x="5574735" y="1152128"/>
                      <a:pt x="5256584" y="1152128"/>
                    </a:cubicBezTo>
                    <a:lnTo>
                      <a:pt x="576064" y="1152128"/>
                    </a:ln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91744" y="5346476"/>
                <a:ext cx="5832648" cy="115212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5193591" y="2367332"/>
              <a:ext cx="173268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Giới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thiệu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đề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tài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39201" y="1861851"/>
            <a:ext cx="1865749" cy="934793"/>
            <a:chOff x="970450" y="1896381"/>
            <a:chExt cx="1727200" cy="518160"/>
          </a:xfrm>
        </p:grpSpPr>
        <p:sp>
          <p:nvSpPr>
            <p:cNvPr id="41" name="圆角矩形 40"/>
            <p:cNvSpPr/>
            <p:nvPr/>
          </p:nvSpPr>
          <p:spPr>
            <a:xfrm>
              <a:off x="970450" y="1896381"/>
              <a:ext cx="1727200" cy="518160"/>
            </a:xfrm>
            <a:prstGeom prst="roundRect">
              <a:avLst>
                <a:gd name="adj" fmla="val 12266"/>
              </a:avLst>
            </a:prstGeom>
            <a:solidFill>
              <a:schemeClr val="accent2"/>
            </a:solidFill>
            <a:ln w="952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56980" y="1958971"/>
              <a:ext cx="1554140" cy="412994"/>
            </a:xfrm>
            <a:prstGeom prst="roundRect">
              <a:avLst>
                <a:gd name="adj" fmla="val 12182"/>
              </a:avLst>
            </a:prstGeom>
            <a:solidFill>
              <a:schemeClr val="accent1"/>
            </a:soli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254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65" b="1" dirty="0">
                  <a:latin typeface="Montserrat SemiBold" panose="00000700000000000000" charset="0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3</a:t>
              </a:r>
              <a:endParaRPr lang="zh-CN" altLang="en-US" sz="2665" b="1" dirty="0">
                <a:latin typeface="Montserrat SemiBold" panose="00000700000000000000" charset="0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5752379" y="2050619"/>
            <a:ext cx="422694" cy="2501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52379" y="3892176"/>
            <a:ext cx="422694" cy="2501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752379" y="4880868"/>
            <a:ext cx="422694" cy="2501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22"/>
          <p:cNvGrpSpPr/>
          <p:nvPr/>
        </p:nvGrpSpPr>
        <p:grpSpPr>
          <a:xfrm>
            <a:off x="1319344" y="1706650"/>
            <a:ext cx="3992563" cy="3764626"/>
            <a:chOff x="5249986" y="1332456"/>
            <a:chExt cx="2994422" cy="2823470"/>
          </a:xfrm>
        </p:grpSpPr>
        <p:sp>
          <p:nvSpPr>
            <p:cNvPr id="9" name="Freeform 65"/>
            <p:cNvSpPr/>
            <p:nvPr/>
          </p:nvSpPr>
          <p:spPr bwMode="auto">
            <a:xfrm>
              <a:off x="5788149" y="1513929"/>
              <a:ext cx="451247" cy="340519"/>
            </a:xfrm>
            <a:custGeom>
              <a:avLst/>
              <a:gdLst>
                <a:gd name="T0" fmla="*/ 0 w 93"/>
                <a:gd name="T1" fmla="*/ 414931 h 70"/>
                <a:gd name="T2" fmla="*/ 420583 w 93"/>
                <a:gd name="T3" fmla="*/ 0 h 70"/>
                <a:gd name="T4" fmla="*/ 601757 w 93"/>
                <a:gd name="T5" fmla="*/ 45383 h 70"/>
                <a:gd name="T6" fmla="*/ 0 w 93"/>
                <a:gd name="T7" fmla="*/ 453831 h 70"/>
                <a:gd name="T8" fmla="*/ 0 w 93"/>
                <a:gd name="T9" fmla="*/ 414931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70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75" y="0"/>
                    <a:pt x="84" y="2"/>
                    <a:pt x="93" y="7"/>
                  </a:cubicBezTo>
                  <a:cubicBezTo>
                    <a:pt x="93" y="7"/>
                    <a:pt x="26" y="43"/>
                    <a:pt x="0" y="70"/>
                  </a:cubicBezTo>
                  <a:cubicBezTo>
                    <a:pt x="0" y="70"/>
                    <a:pt x="0" y="66"/>
                    <a:pt x="0" y="64"/>
                  </a:cubicBezTo>
                  <a:close/>
                </a:path>
              </a:pathLst>
            </a:custGeom>
            <a:solidFill>
              <a:srgbClr val="50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auto">
            <a:xfrm>
              <a:off x="5419055" y="1446063"/>
              <a:ext cx="2655094" cy="2651522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1" name="Freeform 67"/>
            <p:cNvSpPr/>
            <p:nvPr/>
          </p:nvSpPr>
          <p:spPr bwMode="auto">
            <a:xfrm>
              <a:off x="5249986" y="2402135"/>
              <a:ext cx="222647" cy="540544"/>
            </a:xfrm>
            <a:custGeom>
              <a:avLst/>
              <a:gdLst>
                <a:gd name="T0" fmla="*/ 46 w 46"/>
                <a:gd name="T1" fmla="*/ 0 h 111"/>
                <a:gd name="T2" fmla="*/ 42 w 46"/>
                <a:gd name="T3" fmla="*/ 2 h 111"/>
                <a:gd name="T4" fmla="*/ 18 w 46"/>
                <a:gd name="T5" fmla="*/ 90 h 111"/>
                <a:gd name="T6" fmla="*/ 38 w 46"/>
                <a:gd name="T7" fmla="*/ 111 h 111"/>
                <a:gd name="T8" fmla="*/ 46 w 46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46" y="0"/>
                  </a:moveTo>
                  <a:cubicBezTo>
                    <a:pt x="45" y="0"/>
                    <a:pt x="43" y="1"/>
                    <a:pt x="42" y="2"/>
                  </a:cubicBezTo>
                  <a:cubicBezTo>
                    <a:pt x="11" y="20"/>
                    <a:pt x="0" y="59"/>
                    <a:pt x="18" y="90"/>
                  </a:cubicBezTo>
                  <a:cubicBezTo>
                    <a:pt x="23" y="99"/>
                    <a:pt x="30" y="106"/>
                    <a:pt x="38" y="111"/>
                  </a:cubicBezTo>
                  <a:cubicBezTo>
                    <a:pt x="33" y="73"/>
                    <a:pt x="36" y="35"/>
                    <a:pt x="4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2" name="Freeform 68"/>
            <p:cNvSpPr/>
            <p:nvPr/>
          </p:nvSpPr>
          <p:spPr bwMode="auto">
            <a:xfrm>
              <a:off x="5942930" y="3826123"/>
              <a:ext cx="485775" cy="329803"/>
            </a:xfrm>
            <a:custGeom>
              <a:avLst/>
              <a:gdLst>
                <a:gd name="T0" fmla="*/ 0 w 100"/>
                <a:gd name="T1" fmla="*/ 0 h 68"/>
                <a:gd name="T2" fmla="*/ 8 w 100"/>
                <a:gd name="T3" fmla="*/ 27 h 68"/>
                <a:gd name="T4" fmla="*/ 96 w 100"/>
                <a:gd name="T5" fmla="*/ 51 h 68"/>
                <a:gd name="T6" fmla="*/ 100 w 100"/>
                <a:gd name="T7" fmla="*/ 48 h 68"/>
                <a:gd name="T8" fmla="*/ 0 w 10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0"/>
                  </a:moveTo>
                  <a:cubicBezTo>
                    <a:pt x="0" y="9"/>
                    <a:pt x="3" y="18"/>
                    <a:pt x="8" y="27"/>
                  </a:cubicBezTo>
                  <a:cubicBezTo>
                    <a:pt x="26" y="58"/>
                    <a:pt x="65" y="68"/>
                    <a:pt x="96" y="51"/>
                  </a:cubicBezTo>
                  <a:cubicBezTo>
                    <a:pt x="97" y="50"/>
                    <a:pt x="100" y="48"/>
                    <a:pt x="100" y="48"/>
                  </a:cubicBezTo>
                  <a:cubicBezTo>
                    <a:pt x="64" y="39"/>
                    <a:pt x="30" y="2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3" name="Freeform 69"/>
            <p:cNvSpPr/>
            <p:nvPr/>
          </p:nvSpPr>
          <p:spPr bwMode="auto">
            <a:xfrm>
              <a:off x="5278561" y="2684313"/>
              <a:ext cx="1033463" cy="1388269"/>
            </a:xfrm>
            <a:custGeom>
              <a:avLst/>
              <a:gdLst>
                <a:gd name="T0" fmla="*/ 43 w 213"/>
                <a:gd name="T1" fmla="*/ 167 h 286"/>
                <a:gd name="T2" fmla="*/ 168 w 213"/>
                <a:gd name="T3" fmla="*/ 286 h 286"/>
                <a:gd name="T4" fmla="*/ 146 w 213"/>
                <a:gd name="T5" fmla="*/ 263 h 286"/>
                <a:gd name="T6" fmla="*/ 145 w 213"/>
                <a:gd name="T7" fmla="*/ 262 h 286"/>
                <a:gd name="T8" fmla="*/ 137 w 213"/>
                <a:gd name="T9" fmla="*/ 234 h 286"/>
                <a:gd name="T10" fmla="*/ 169 w 213"/>
                <a:gd name="T11" fmla="*/ 174 h 286"/>
                <a:gd name="T12" fmla="*/ 194 w 213"/>
                <a:gd name="T13" fmla="*/ 80 h 286"/>
                <a:gd name="T14" fmla="*/ 100 w 213"/>
                <a:gd name="T15" fmla="*/ 55 h 286"/>
                <a:gd name="T16" fmla="*/ 32 w 213"/>
                <a:gd name="T17" fmla="*/ 53 h 286"/>
                <a:gd name="T18" fmla="*/ 12 w 213"/>
                <a:gd name="T19" fmla="*/ 32 h 286"/>
                <a:gd name="T20" fmla="*/ 11 w 213"/>
                <a:gd name="T21" fmla="*/ 31 h 286"/>
                <a:gd name="T22" fmla="*/ 3 w 213"/>
                <a:gd name="T23" fmla="*/ 0 h 286"/>
                <a:gd name="T24" fmla="*/ 43 w 213"/>
                <a:gd name="T25" fmla="*/ 16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86">
                  <a:moveTo>
                    <a:pt x="43" y="167"/>
                  </a:moveTo>
                  <a:cubicBezTo>
                    <a:pt x="74" y="220"/>
                    <a:pt x="118" y="260"/>
                    <a:pt x="168" y="286"/>
                  </a:cubicBezTo>
                  <a:cubicBezTo>
                    <a:pt x="159" y="280"/>
                    <a:pt x="152" y="273"/>
                    <a:pt x="146" y="263"/>
                  </a:cubicBezTo>
                  <a:cubicBezTo>
                    <a:pt x="145" y="263"/>
                    <a:pt x="145" y="262"/>
                    <a:pt x="145" y="262"/>
                  </a:cubicBezTo>
                  <a:cubicBezTo>
                    <a:pt x="140" y="253"/>
                    <a:pt x="137" y="244"/>
                    <a:pt x="137" y="234"/>
                  </a:cubicBezTo>
                  <a:cubicBezTo>
                    <a:pt x="135" y="211"/>
                    <a:pt x="147" y="187"/>
                    <a:pt x="169" y="174"/>
                  </a:cubicBezTo>
                  <a:cubicBezTo>
                    <a:pt x="201" y="155"/>
                    <a:pt x="213" y="113"/>
                    <a:pt x="194" y="80"/>
                  </a:cubicBezTo>
                  <a:cubicBezTo>
                    <a:pt x="175" y="48"/>
                    <a:pt x="133" y="36"/>
                    <a:pt x="100" y="55"/>
                  </a:cubicBezTo>
                  <a:cubicBezTo>
                    <a:pt x="78" y="68"/>
                    <a:pt x="52" y="66"/>
                    <a:pt x="32" y="53"/>
                  </a:cubicBezTo>
                  <a:cubicBezTo>
                    <a:pt x="24" y="48"/>
                    <a:pt x="17" y="41"/>
                    <a:pt x="12" y="32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6" y="21"/>
                    <a:pt x="3" y="10"/>
                    <a:pt x="3" y="0"/>
                  </a:cubicBezTo>
                  <a:cubicBezTo>
                    <a:pt x="0" y="56"/>
                    <a:pt x="13" y="115"/>
                    <a:pt x="43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7064499" y="3826123"/>
              <a:ext cx="484584" cy="329803"/>
            </a:xfrm>
            <a:custGeom>
              <a:avLst/>
              <a:gdLst>
                <a:gd name="T0" fmla="*/ 0 w 100"/>
                <a:gd name="T1" fmla="*/ 48 h 68"/>
                <a:gd name="T2" fmla="*/ 4 w 100"/>
                <a:gd name="T3" fmla="*/ 51 h 68"/>
                <a:gd name="T4" fmla="*/ 92 w 100"/>
                <a:gd name="T5" fmla="*/ 27 h 68"/>
                <a:gd name="T6" fmla="*/ 100 w 100"/>
                <a:gd name="T7" fmla="*/ 0 h 68"/>
                <a:gd name="T8" fmla="*/ 0 w 100"/>
                <a:gd name="T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8">
                  <a:moveTo>
                    <a:pt x="0" y="48"/>
                  </a:moveTo>
                  <a:cubicBezTo>
                    <a:pt x="1" y="48"/>
                    <a:pt x="3" y="50"/>
                    <a:pt x="4" y="51"/>
                  </a:cubicBezTo>
                  <a:cubicBezTo>
                    <a:pt x="35" y="68"/>
                    <a:pt x="74" y="58"/>
                    <a:pt x="92" y="27"/>
                  </a:cubicBezTo>
                  <a:cubicBezTo>
                    <a:pt x="97" y="18"/>
                    <a:pt x="100" y="9"/>
                    <a:pt x="100" y="0"/>
                  </a:cubicBezTo>
                  <a:cubicBezTo>
                    <a:pt x="70" y="23"/>
                    <a:pt x="36" y="39"/>
                    <a:pt x="0" y="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Freeform 71"/>
            <p:cNvSpPr/>
            <p:nvPr/>
          </p:nvSpPr>
          <p:spPr bwMode="auto">
            <a:xfrm>
              <a:off x="7181180" y="2684313"/>
              <a:ext cx="1033463" cy="1388269"/>
            </a:xfrm>
            <a:custGeom>
              <a:avLst/>
              <a:gdLst>
                <a:gd name="T0" fmla="*/ 1100393 w 213"/>
                <a:gd name="T1" fmla="*/ 1080962 h 286"/>
                <a:gd name="T2" fmla="*/ 1359309 w 213"/>
                <a:gd name="T3" fmla="*/ 0 h 286"/>
                <a:gd name="T4" fmla="*/ 1307526 w 213"/>
                <a:gd name="T5" fmla="*/ 200658 h 286"/>
                <a:gd name="T6" fmla="*/ 1301053 w 213"/>
                <a:gd name="T7" fmla="*/ 207131 h 286"/>
                <a:gd name="T8" fmla="*/ 1171595 w 213"/>
                <a:gd name="T9" fmla="*/ 343060 h 286"/>
                <a:gd name="T10" fmla="*/ 731438 w 213"/>
                <a:gd name="T11" fmla="*/ 356006 h 286"/>
                <a:gd name="T12" fmla="*/ 122985 w 213"/>
                <a:gd name="T13" fmla="*/ 517826 h 286"/>
                <a:gd name="T14" fmla="*/ 284808 w 213"/>
                <a:gd name="T15" fmla="*/ 1126272 h 286"/>
                <a:gd name="T16" fmla="*/ 491941 w 213"/>
                <a:gd name="T17" fmla="*/ 1514642 h 286"/>
                <a:gd name="T18" fmla="*/ 440157 w 213"/>
                <a:gd name="T19" fmla="*/ 1695881 h 286"/>
                <a:gd name="T20" fmla="*/ 433684 w 213"/>
                <a:gd name="T21" fmla="*/ 1702354 h 286"/>
                <a:gd name="T22" fmla="*/ 291281 w 213"/>
                <a:gd name="T23" fmla="*/ 1851229 h 286"/>
                <a:gd name="T24" fmla="*/ 1100393 w 213"/>
                <a:gd name="T25" fmla="*/ 1080962 h 2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3" h="286">
                  <a:moveTo>
                    <a:pt x="170" y="167"/>
                  </a:moveTo>
                  <a:cubicBezTo>
                    <a:pt x="200" y="115"/>
                    <a:pt x="213" y="56"/>
                    <a:pt x="210" y="0"/>
                  </a:cubicBezTo>
                  <a:cubicBezTo>
                    <a:pt x="210" y="10"/>
                    <a:pt x="207" y="21"/>
                    <a:pt x="202" y="31"/>
                  </a:cubicBezTo>
                  <a:cubicBezTo>
                    <a:pt x="201" y="31"/>
                    <a:pt x="201" y="31"/>
                    <a:pt x="201" y="32"/>
                  </a:cubicBezTo>
                  <a:cubicBezTo>
                    <a:pt x="196" y="41"/>
                    <a:pt x="189" y="48"/>
                    <a:pt x="181" y="53"/>
                  </a:cubicBezTo>
                  <a:cubicBezTo>
                    <a:pt x="161" y="66"/>
                    <a:pt x="135" y="68"/>
                    <a:pt x="113" y="55"/>
                  </a:cubicBezTo>
                  <a:cubicBezTo>
                    <a:pt x="80" y="36"/>
                    <a:pt x="38" y="48"/>
                    <a:pt x="19" y="80"/>
                  </a:cubicBezTo>
                  <a:cubicBezTo>
                    <a:pt x="0" y="113"/>
                    <a:pt x="12" y="155"/>
                    <a:pt x="44" y="174"/>
                  </a:cubicBezTo>
                  <a:cubicBezTo>
                    <a:pt x="66" y="187"/>
                    <a:pt x="78" y="211"/>
                    <a:pt x="76" y="234"/>
                  </a:cubicBezTo>
                  <a:cubicBezTo>
                    <a:pt x="76" y="244"/>
                    <a:pt x="73" y="253"/>
                    <a:pt x="68" y="262"/>
                  </a:cubicBezTo>
                  <a:cubicBezTo>
                    <a:pt x="68" y="262"/>
                    <a:pt x="68" y="263"/>
                    <a:pt x="67" y="263"/>
                  </a:cubicBezTo>
                  <a:cubicBezTo>
                    <a:pt x="61" y="273"/>
                    <a:pt x="54" y="280"/>
                    <a:pt x="45" y="286"/>
                  </a:cubicBezTo>
                  <a:cubicBezTo>
                    <a:pt x="95" y="260"/>
                    <a:pt x="139" y="220"/>
                    <a:pt x="17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8019380" y="2402135"/>
              <a:ext cx="225028" cy="540544"/>
            </a:xfrm>
            <a:custGeom>
              <a:avLst/>
              <a:gdLst>
                <a:gd name="T0" fmla="*/ 8 w 46"/>
                <a:gd name="T1" fmla="*/ 111 h 111"/>
                <a:gd name="T2" fmla="*/ 28 w 46"/>
                <a:gd name="T3" fmla="*/ 90 h 111"/>
                <a:gd name="T4" fmla="*/ 4 w 46"/>
                <a:gd name="T5" fmla="*/ 2 h 111"/>
                <a:gd name="T6" fmla="*/ 0 w 46"/>
                <a:gd name="T7" fmla="*/ 0 h 111"/>
                <a:gd name="T8" fmla="*/ 8 w 46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1">
                  <a:moveTo>
                    <a:pt x="8" y="111"/>
                  </a:moveTo>
                  <a:cubicBezTo>
                    <a:pt x="16" y="106"/>
                    <a:pt x="23" y="99"/>
                    <a:pt x="28" y="90"/>
                  </a:cubicBezTo>
                  <a:cubicBezTo>
                    <a:pt x="46" y="59"/>
                    <a:pt x="35" y="20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0" y="35"/>
                    <a:pt x="13" y="73"/>
                    <a:pt x="8" y="11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7" name="Freeform 73"/>
            <p:cNvSpPr/>
            <p:nvPr/>
          </p:nvSpPr>
          <p:spPr bwMode="auto">
            <a:xfrm>
              <a:off x="7253808" y="1531291"/>
              <a:ext cx="451247" cy="340519"/>
            </a:xfrm>
            <a:custGeom>
              <a:avLst/>
              <a:gdLst>
                <a:gd name="T0" fmla="*/ 93 w 93"/>
                <a:gd name="T1" fmla="*/ 70 h 70"/>
                <a:gd name="T2" fmla="*/ 93 w 93"/>
                <a:gd name="T3" fmla="*/ 64 h 70"/>
                <a:gd name="T4" fmla="*/ 28 w 93"/>
                <a:gd name="T5" fmla="*/ 0 h 70"/>
                <a:gd name="T6" fmla="*/ 0 w 93"/>
                <a:gd name="T7" fmla="*/ 6 h 70"/>
                <a:gd name="T8" fmla="*/ 93 w 93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93" y="70"/>
                  </a:moveTo>
                  <a:cubicBezTo>
                    <a:pt x="93" y="69"/>
                    <a:pt x="93" y="66"/>
                    <a:pt x="93" y="64"/>
                  </a:cubicBezTo>
                  <a:cubicBezTo>
                    <a:pt x="93" y="29"/>
                    <a:pt x="64" y="0"/>
                    <a:pt x="28" y="0"/>
                  </a:cubicBezTo>
                  <a:cubicBezTo>
                    <a:pt x="18" y="0"/>
                    <a:pt x="9" y="2"/>
                    <a:pt x="0" y="6"/>
                  </a:cubicBezTo>
                  <a:cubicBezTo>
                    <a:pt x="35" y="21"/>
                    <a:pt x="67" y="43"/>
                    <a:pt x="93" y="70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8" name="Freeform 74"/>
            <p:cNvSpPr/>
            <p:nvPr/>
          </p:nvSpPr>
          <p:spPr bwMode="auto">
            <a:xfrm>
              <a:off x="5788149" y="1522610"/>
              <a:ext cx="451247" cy="340519"/>
            </a:xfrm>
            <a:custGeom>
              <a:avLst/>
              <a:gdLst>
                <a:gd name="T0" fmla="*/ 93 w 93"/>
                <a:gd name="T1" fmla="*/ 6 h 70"/>
                <a:gd name="T2" fmla="*/ 65 w 93"/>
                <a:gd name="T3" fmla="*/ 0 h 70"/>
                <a:gd name="T4" fmla="*/ 0 w 93"/>
                <a:gd name="T5" fmla="*/ 64 h 70"/>
                <a:gd name="T6" fmla="*/ 0 w 93"/>
                <a:gd name="T7" fmla="*/ 70 h 70"/>
                <a:gd name="T8" fmla="*/ 93 w 93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0">
                  <a:moveTo>
                    <a:pt x="93" y="6"/>
                  </a:moveTo>
                  <a:cubicBezTo>
                    <a:pt x="84" y="2"/>
                    <a:pt x="7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66"/>
                    <a:pt x="0" y="69"/>
                    <a:pt x="0" y="70"/>
                  </a:cubicBezTo>
                  <a:cubicBezTo>
                    <a:pt x="26" y="43"/>
                    <a:pt x="58" y="21"/>
                    <a:pt x="93" y="6"/>
                  </a:cubicBezTo>
                  <a:close/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Freeform 75"/>
            <p:cNvSpPr/>
            <p:nvPr/>
          </p:nvSpPr>
          <p:spPr bwMode="auto">
            <a:xfrm>
              <a:off x="5942930" y="1332456"/>
              <a:ext cx="1606153" cy="845344"/>
            </a:xfrm>
            <a:custGeom>
              <a:avLst/>
              <a:gdLst>
                <a:gd name="T0" fmla="*/ 166 w 331"/>
                <a:gd name="T1" fmla="*/ 0 h 174"/>
                <a:gd name="T2" fmla="*/ 0 w 331"/>
                <a:gd name="T3" fmla="*/ 50 h 174"/>
                <a:gd name="T4" fmla="*/ 31 w 331"/>
                <a:gd name="T5" fmla="*/ 41 h 174"/>
                <a:gd name="T6" fmla="*/ 33 w 331"/>
                <a:gd name="T7" fmla="*/ 41 h 174"/>
                <a:gd name="T8" fmla="*/ 61 w 331"/>
                <a:gd name="T9" fmla="*/ 48 h 174"/>
                <a:gd name="T10" fmla="*/ 97 w 331"/>
                <a:gd name="T11" fmla="*/ 105 h 174"/>
                <a:gd name="T12" fmla="*/ 166 w 331"/>
                <a:gd name="T13" fmla="*/ 174 h 174"/>
                <a:gd name="T14" fmla="*/ 234 w 331"/>
                <a:gd name="T15" fmla="*/ 105 h 174"/>
                <a:gd name="T16" fmla="*/ 270 w 331"/>
                <a:gd name="T17" fmla="*/ 48 h 174"/>
                <a:gd name="T18" fmla="*/ 298 w 331"/>
                <a:gd name="T19" fmla="*/ 41 h 174"/>
                <a:gd name="T20" fmla="*/ 300 w 331"/>
                <a:gd name="T21" fmla="*/ 41 h 174"/>
                <a:gd name="T22" fmla="*/ 331 w 331"/>
                <a:gd name="T23" fmla="*/ 50 h 174"/>
                <a:gd name="T24" fmla="*/ 166 w 331"/>
                <a:gd name="T2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" h="174">
                  <a:moveTo>
                    <a:pt x="166" y="0"/>
                  </a:moveTo>
                  <a:cubicBezTo>
                    <a:pt x="105" y="0"/>
                    <a:pt x="48" y="18"/>
                    <a:pt x="0" y="50"/>
                  </a:cubicBezTo>
                  <a:cubicBezTo>
                    <a:pt x="10" y="44"/>
                    <a:pt x="20" y="41"/>
                    <a:pt x="31" y="41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43" y="41"/>
                    <a:pt x="52" y="43"/>
                    <a:pt x="61" y="48"/>
                  </a:cubicBezTo>
                  <a:cubicBezTo>
                    <a:pt x="82" y="58"/>
                    <a:pt x="97" y="80"/>
                    <a:pt x="97" y="105"/>
                  </a:cubicBezTo>
                  <a:cubicBezTo>
                    <a:pt x="97" y="143"/>
                    <a:pt x="128" y="174"/>
                    <a:pt x="166" y="174"/>
                  </a:cubicBezTo>
                  <a:cubicBezTo>
                    <a:pt x="203" y="174"/>
                    <a:pt x="234" y="143"/>
                    <a:pt x="234" y="105"/>
                  </a:cubicBezTo>
                  <a:cubicBezTo>
                    <a:pt x="234" y="80"/>
                    <a:pt x="249" y="58"/>
                    <a:pt x="270" y="48"/>
                  </a:cubicBezTo>
                  <a:cubicBezTo>
                    <a:pt x="279" y="43"/>
                    <a:pt x="288" y="41"/>
                    <a:pt x="298" y="41"/>
                  </a:cubicBezTo>
                  <a:cubicBezTo>
                    <a:pt x="299" y="41"/>
                    <a:pt x="299" y="41"/>
                    <a:pt x="300" y="41"/>
                  </a:cubicBezTo>
                  <a:cubicBezTo>
                    <a:pt x="311" y="41"/>
                    <a:pt x="321" y="44"/>
                    <a:pt x="331" y="50"/>
                  </a:cubicBezTo>
                  <a:cubicBezTo>
                    <a:pt x="283" y="18"/>
                    <a:pt x="227" y="0"/>
                    <a:pt x="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89184" y="2916603"/>
            <a:ext cx="2941607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Mục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tiêu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5844" y="3697275"/>
            <a:ext cx="4701396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Sau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khai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tế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8463" y="4557378"/>
            <a:ext cx="4701396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mọi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góp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mới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58463" y="1797139"/>
            <a:ext cx="4701396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Phục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hiểu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752379" y="2989600"/>
            <a:ext cx="422694" cy="2501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58463" y="2569922"/>
            <a:ext cx="4701396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Nâng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nối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Wifi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ESP8266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bluetool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HC-06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8041" y="5979761"/>
            <a:ext cx="886408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998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79" y="215314"/>
            <a:ext cx="3726612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Sơ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đồ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đấu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nối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thiết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166" y="819509"/>
            <a:ext cx="1746849" cy="5814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84921" y="819509"/>
            <a:ext cx="1746849" cy="5814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14" y="819509"/>
            <a:ext cx="8187907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52"/>
          <p:cNvGrpSpPr/>
          <p:nvPr/>
        </p:nvGrpSpPr>
        <p:grpSpPr>
          <a:xfrm>
            <a:off x="3729690" y="2413517"/>
            <a:ext cx="4872975" cy="2929791"/>
            <a:chOff x="2613378" y="1179996"/>
            <a:chExt cx="7040340" cy="4232885"/>
          </a:xfrm>
        </p:grpSpPr>
        <p:sp>
          <p:nvSpPr>
            <p:cNvPr id="43" name="Oval 49"/>
            <p:cNvSpPr/>
            <p:nvPr/>
          </p:nvSpPr>
          <p:spPr>
            <a:xfrm>
              <a:off x="5941809" y="4688522"/>
              <a:ext cx="348226" cy="348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Oval 48"/>
            <p:cNvSpPr/>
            <p:nvPr/>
          </p:nvSpPr>
          <p:spPr>
            <a:xfrm>
              <a:off x="5923800" y="3601559"/>
              <a:ext cx="348226" cy="3482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Oval 47"/>
            <p:cNvSpPr/>
            <p:nvPr/>
          </p:nvSpPr>
          <p:spPr>
            <a:xfrm>
              <a:off x="5952597" y="2445934"/>
              <a:ext cx="348226" cy="3482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Oval 46"/>
            <p:cNvSpPr/>
            <p:nvPr/>
          </p:nvSpPr>
          <p:spPr>
            <a:xfrm>
              <a:off x="5921886" y="1296233"/>
              <a:ext cx="348226" cy="3482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47" name="Group 17"/>
            <p:cNvGrpSpPr/>
            <p:nvPr/>
          </p:nvGrpSpPr>
          <p:grpSpPr>
            <a:xfrm flipH="1">
              <a:off x="2613378" y="1179996"/>
              <a:ext cx="3532478" cy="1115092"/>
              <a:chOff x="3010515" y="1594632"/>
              <a:chExt cx="2655922" cy="838391"/>
            </a:xfrm>
          </p:grpSpPr>
          <p:sp>
            <p:nvSpPr>
              <p:cNvPr id="66" name="Rounded Rectangle 23"/>
              <p:cNvSpPr/>
              <p:nvPr/>
            </p:nvSpPr>
            <p:spPr bwMode="auto">
              <a:xfrm>
                <a:off x="3572029" y="1682025"/>
                <a:ext cx="2094408" cy="75099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rtlCol="0" anchor="ctr" anchorCtr="0" compatLnSpc="1"/>
              <a:lstStyle/>
              <a:p>
                <a:pPr algn="ctr"/>
                <a:endParaRPr lang="en-US" sz="24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7" name="Rounded Rectangle 24"/>
              <p:cNvSpPr/>
              <p:nvPr/>
            </p:nvSpPr>
            <p:spPr bwMode="auto">
              <a:xfrm>
                <a:off x="3572029" y="1594632"/>
                <a:ext cx="2094408" cy="750999"/>
              </a:xfrm>
              <a:prstGeom prst="roundRect">
                <a:avLst/>
              </a:pr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rtlCol="0" anchor="ctr" anchorCtr="0" compatLnSpc="1"/>
              <a:lstStyle/>
              <a:p>
                <a:endParaRPr lang="en-US" sz="1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grpSp>
            <p:nvGrpSpPr>
              <p:cNvPr id="68" name="Group 22"/>
              <p:cNvGrpSpPr/>
              <p:nvPr/>
            </p:nvGrpSpPr>
            <p:grpSpPr>
              <a:xfrm rot="16200000">
                <a:off x="3345851" y="1401199"/>
                <a:ext cx="195640" cy="866312"/>
                <a:chOff x="4277444" y="1137123"/>
                <a:chExt cx="152400" cy="674843"/>
              </a:xfrm>
            </p:grpSpPr>
            <p:sp>
              <p:nvSpPr>
                <p:cNvPr id="69" name="Oval 26"/>
                <p:cNvSpPr/>
                <p:nvPr/>
              </p:nvSpPr>
              <p:spPr>
                <a:xfrm>
                  <a:off x="4277444" y="1659567"/>
                  <a:ext cx="152400" cy="152399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endParaRPr>
                </a:p>
              </p:txBody>
            </p:sp>
            <p:sp>
              <p:nvSpPr>
                <p:cNvPr id="70" name="Rounded Rectangle 27"/>
                <p:cNvSpPr/>
                <p:nvPr/>
              </p:nvSpPr>
              <p:spPr>
                <a:xfrm>
                  <a:off x="4336450" y="1137123"/>
                  <a:ext cx="48984" cy="610899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endParaRPr>
                </a:p>
              </p:txBody>
            </p:sp>
          </p:grpSp>
        </p:grpSp>
        <p:grpSp>
          <p:nvGrpSpPr>
            <p:cNvPr id="48" name="Group 17"/>
            <p:cNvGrpSpPr/>
            <p:nvPr/>
          </p:nvGrpSpPr>
          <p:grpSpPr>
            <a:xfrm>
              <a:off x="6112374" y="2124357"/>
              <a:ext cx="3524970" cy="1090817"/>
              <a:chOff x="3060309" y="1730620"/>
              <a:chExt cx="2650276" cy="820140"/>
            </a:xfrm>
          </p:grpSpPr>
          <p:sp>
            <p:nvSpPr>
              <p:cNvPr id="61" name="Rounded Rectangle 29"/>
              <p:cNvSpPr/>
              <p:nvPr/>
            </p:nvSpPr>
            <p:spPr bwMode="auto">
              <a:xfrm>
                <a:off x="3616177" y="1730620"/>
                <a:ext cx="2094408" cy="75099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rtlCol="0" anchor="ctr" anchorCtr="0" compatLnSpc="1"/>
              <a:lstStyle/>
              <a:p>
                <a:pPr algn="ctr"/>
                <a:endParaRPr lang="en-US" sz="24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2" name="Rounded Rectangle 30"/>
              <p:cNvSpPr/>
              <p:nvPr/>
            </p:nvSpPr>
            <p:spPr bwMode="auto">
              <a:xfrm>
                <a:off x="3581400" y="1799762"/>
                <a:ext cx="2094408" cy="75099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rtlCol="0" anchor="ctr" anchorCtr="0" compatLnSpc="1"/>
              <a:lstStyle/>
              <a:p>
                <a:pPr algn="ctr"/>
                <a:endParaRPr lang="en-US" altLang="zh-CN" sz="1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grpSp>
            <p:nvGrpSpPr>
              <p:cNvPr id="63" name="Group 22"/>
              <p:cNvGrpSpPr/>
              <p:nvPr/>
            </p:nvGrpSpPr>
            <p:grpSpPr>
              <a:xfrm rot="16200000">
                <a:off x="3297573" y="1518012"/>
                <a:ext cx="379476" cy="854004"/>
                <a:chOff x="4119642" y="1175911"/>
                <a:chExt cx="295605" cy="665255"/>
              </a:xfrm>
            </p:grpSpPr>
            <p:sp>
              <p:nvSpPr>
                <p:cNvPr id="64" name="Oval 32"/>
                <p:cNvSpPr/>
                <p:nvPr/>
              </p:nvSpPr>
              <p:spPr>
                <a:xfrm>
                  <a:off x="4262847" y="1688767"/>
                  <a:ext cx="152400" cy="15239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endParaRPr>
                </a:p>
              </p:txBody>
            </p:sp>
            <p:sp>
              <p:nvSpPr>
                <p:cNvPr id="65" name="Rounded Rectangle 33"/>
                <p:cNvSpPr/>
                <p:nvPr/>
              </p:nvSpPr>
              <p:spPr>
                <a:xfrm>
                  <a:off x="4119642" y="1175911"/>
                  <a:ext cx="48984" cy="610899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endParaRPr>
                </a:p>
              </p:txBody>
            </p:sp>
          </p:grpSp>
        </p:grpSp>
        <p:sp>
          <p:nvSpPr>
            <p:cNvPr id="59" name="Oval 38"/>
            <p:cNvSpPr/>
            <p:nvPr/>
          </p:nvSpPr>
          <p:spPr>
            <a:xfrm rot="5400000" flipH="1">
              <a:off x="4981162" y="3550376"/>
              <a:ext cx="260210" cy="26020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grpSp>
          <p:nvGrpSpPr>
            <p:cNvPr id="50" name="Group 17"/>
            <p:cNvGrpSpPr/>
            <p:nvPr/>
          </p:nvGrpSpPr>
          <p:grpSpPr>
            <a:xfrm>
              <a:off x="6088667" y="4330386"/>
              <a:ext cx="3565051" cy="1082495"/>
              <a:chOff x="3042486" y="2120048"/>
              <a:chExt cx="2680412" cy="813882"/>
            </a:xfrm>
          </p:grpSpPr>
          <p:sp>
            <p:nvSpPr>
              <p:cNvPr id="51" name="Rounded Rectangle 41"/>
              <p:cNvSpPr/>
              <p:nvPr/>
            </p:nvSpPr>
            <p:spPr bwMode="auto">
              <a:xfrm>
                <a:off x="3628490" y="2182932"/>
                <a:ext cx="2094408" cy="750998"/>
              </a:xfrm>
              <a:prstGeom prst="roundRect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rtlCol="0" anchor="ctr" anchorCtr="0" compatLnSpc="1"/>
              <a:lstStyle/>
              <a:p>
                <a:pPr algn="ctr"/>
                <a:endParaRPr lang="en-US" sz="24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2" name="Rounded Rectangle 42"/>
              <p:cNvSpPr/>
              <p:nvPr/>
            </p:nvSpPr>
            <p:spPr bwMode="auto">
              <a:xfrm>
                <a:off x="3581401" y="2120048"/>
                <a:ext cx="2094408" cy="75099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rtlCol="0" anchor="ctr" anchorCtr="0" compatLnSpc="1"/>
              <a:lstStyle/>
              <a:p>
                <a:pPr algn="ctr"/>
                <a:endParaRPr lang="en-US" altLang="zh-CN" sz="1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grpSp>
            <p:nvGrpSpPr>
              <p:cNvPr id="53" name="Group 22"/>
              <p:cNvGrpSpPr/>
              <p:nvPr/>
            </p:nvGrpSpPr>
            <p:grpSpPr>
              <a:xfrm rot="16200000">
                <a:off x="3388375" y="2083280"/>
                <a:ext cx="195640" cy="887417"/>
                <a:chOff x="3737895" y="1162027"/>
                <a:chExt cx="152400" cy="691283"/>
              </a:xfrm>
            </p:grpSpPr>
            <p:sp>
              <p:nvSpPr>
                <p:cNvPr id="54" name="Oval 44"/>
                <p:cNvSpPr/>
                <p:nvPr/>
              </p:nvSpPr>
              <p:spPr>
                <a:xfrm>
                  <a:off x="3737895" y="1700911"/>
                  <a:ext cx="152400" cy="152399"/>
                </a:xfrm>
                <a:prstGeom prst="ellipse">
                  <a:avLst/>
                </a:prstGeom>
                <a:solidFill>
                  <a:schemeClr val="accent3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endParaRPr>
                </a:p>
              </p:txBody>
            </p:sp>
            <p:sp>
              <p:nvSpPr>
                <p:cNvPr id="55" name="Rounded Rectangle 45"/>
                <p:cNvSpPr/>
                <p:nvPr/>
              </p:nvSpPr>
              <p:spPr>
                <a:xfrm>
                  <a:off x="3789602" y="1162027"/>
                  <a:ext cx="48985" cy="610899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字魂59号-创粗黑" panose="00000500000000000000" pitchFamily="2" charset="-122"/>
                    <a:ea typeface="字魂59号-创粗黑" panose="00000500000000000000" pitchFamily="2" charset="-122"/>
                    <a:sym typeface="字魂59号-创粗黑" panose="00000500000000000000" pitchFamily="2" charset="-122"/>
                  </a:endParaRPr>
                </a:p>
              </p:txBody>
            </p:sp>
          </p:grpSp>
        </p:grpSp>
      </p:grpSp>
      <p:sp>
        <p:nvSpPr>
          <p:cNvPr id="36" name="文本框 35"/>
          <p:cNvSpPr txBox="1"/>
          <p:nvPr/>
        </p:nvSpPr>
        <p:spPr>
          <a:xfrm>
            <a:off x="608421" y="107193"/>
            <a:ext cx="3397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Công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cụ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thực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hiện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rPr>
              <a:t>chính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字魂36号-正文宋楷" panose="00000500000000000000" charset="-122"/>
              <a:cs typeface="Times New Roman" panose="02020603050405020304" pitchFamily="18" charset="0"/>
              <a:sym typeface="字魂36号-正文宋楷" panose="00000500000000000000" charset="-122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4056347" y="2560418"/>
            <a:ext cx="153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Adruino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1" name="文本框 21"/>
          <p:cNvSpPr txBox="1"/>
          <p:nvPr/>
        </p:nvSpPr>
        <p:spPr>
          <a:xfrm>
            <a:off x="6892753" y="3212780"/>
            <a:ext cx="140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Blynk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1" name="文本框 21"/>
          <p:cNvSpPr txBox="1"/>
          <p:nvPr/>
        </p:nvSpPr>
        <p:spPr>
          <a:xfrm>
            <a:off x="7101986" y="4698846"/>
            <a:ext cx="107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Proteus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3" name="Rounded Rectangle 35"/>
          <p:cNvSpPr/>
          <p:nvPr/>
        </p:nvSpPr>
        <p:spPr bwMode="auto">
          <a:xfrm flipH="1">
            <a:off x="3726308" y="3662609"/>
            <a:ext cx="1928084" cy="6913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ctr" anchorCtr="0" compatLnSpc="1"/>
          <a:lstStyle/>
          <a:p>
            <a:pPr algn="ctr"/>
            <a:endParaRPr lang="en-US" sz="2400" b="1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4" name="Rounded Rectangle 36"/>
          <p:cNvSpPr/>
          <p:nvPr/>
        </p:nvSpPr>
        <p:spPr bwMode="auto">
          <a:xfrm flipH="1">
            <a:off x="3772391" y="3751443"/>
            <a:ext cx="1928084" cy="691360"/>
          </a:xfrm>
          <a:prstGeom prst="roundRect">
            <a:avLst/>
          </a:pr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rtlCol="0" anchor="ctr" anchorCtr="0" compatLnSpc="1"/>
          <a:lstStyle/>
          <a:p>
            <a:endParaRPr lang="en-US" altLang="zh-CN" sz="16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5" name="文本框 21"/>
          <p:cNvSpPr txBox="1"/>
          <p:nvPr/>
        </p:nvSpPr>
        <p:spPr>
          <a:xfrm>
            <a:off x="3522537" y="3827091"/>
            <a:ext cx="2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Fritzing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6" name="Oval 26"/>
          <p:cNvSpPr/>
          <p:nvPr/>
        </p:nvSpPr>
        <p:spPr>
          <a:xfrm rot="5400000" flipH="1">
            <a:off x="5504558" y="4137150"/>
            <a:ext cx="180103" cy="1801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7" name="Rounded Rectangle 27"/>
          <p:cNvSpPr/>
          <p:nvPr/>
        </p:nvSpPr>
        <p:spPr>
          <a:xfrm rot="5400000" flipH="1">
            <a:off x="5856643" y="3896920"/>
            <a:ext cx="45719" cy="614844"/>
          </a:xfrm>
          <a:prstGeom prst="roundRect">
            <a:avLst>
              <a:gd name="adj" fmla="val 38542"/>
            </a:avLst>
          </a:prstGeom>
          <a:gradFill>
            <a:gsLst>
              <a:gs pos="2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8" y="1443305"/>
            <a:ext cx="1892316" cy="1900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94" y="4442803"/>
            <a:ext cx="2461709" cy="1482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8" y="3827091"/>
            <a:ext cx="1892316" cy="1892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08" y="1563759"/>
            <a:ext cx="2320991" cy="2320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71" grpId="0"/>
      <p:bldP spid="83" grpId="0" animBg="1"/>
      <p:bldP spid="84" grpId="0" animBg="1"/>
      <p:bldP spid="85" grpId="0"/>
      <p:bldP spid="86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637176" y="1881191"/>
            <a:ext cx="4966335" cy="940796"/>
            <a:chOff x="4200770" y="1871411"/>
            <a:chExt cx="3724751" cy="705597"/>
          </a:xfrm>
        </p:grpSpPr>
        <p:grpSp>
          <p:nvGrpSpPr>
            <p:cNvPr id="35" name="组合 34"/>
            <p:cNvGrpSpPr/>
            <p:nvPr/>
          </p:nvGrpSpPr>
          <p:grpSpPr>
            <a:xfrm>
              <a:off x="4200770" y="1871411"/>
              <a:ext cx="3724751" cy="705597"/>
              <a:chOff x="3791744" y="5346476"/>
              <a:chExt cx="7071309" cy="115212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007834" y="5500449"/>
                <a:ext cx="6855219" cy="87717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791744" y="5346476"/>
                <a:ext cx="5832648" cy="1152128"/>
              </a:xfrm>
              <a:custGeom>
                <a:avLst/>
                <a:gdLst>
                  <a:gd name="connsiteX0" fmla="*/ 619854 w 5832648"/>
                  <a:gd name="connsiteY0" fmla="*/ 172234 h 1152128"/>
                  <a:gd name="connsiteX1" fmla="*/ 247759 w 5832648"/>
                  <a:gd name="connsiteY1" fmla="*/ 418875 h 1152128"/>
                  <a:gd name="connsiteX2" fmla="*/ 216024 w 5832648"/>
                  <a:gd name="connsiteY2" fmla="*/ 576064 h 1152128"/>
                  <a:gd name="connsiteX3" fmla="*/ 216024 w 5832648"/>
                  <a:gd name="connsiteY3" fmla="*/ 576063 h 1152128"/>
                  <a:gd name="connsiteX4" fmla="*/ 216024 w 5832648"/>
                  <a:gd name="connsiteY4" fmla="*/ 576064 h 1152128"/>
                  <a:gd name="connsiteX5" fmla="*/ 216024 w 5832648"/>
                  <a:gd name="connsiteY5" fmla="*/ 576064 h 1152128"/>
                  <a:gd name="connsiteX6" fmla="*/ 247759 w 5832648"/>
                  <a:gd name="connsiteY6" fmla="*/ 733252 h 1152128"/>
                  <a:gd name="connsiteX7" fmla="*/ 619854 w 5832648"/>
                  <a:gd name="connsiteY7" fmla="*/ 979893 h 1152128"/>
                  <a:gd name="connsiteX8" fmla="*/ 5212794 w 5832648"/>
                  <a:gd name="connsiteY8" fmla="*/ 979894 h 1152128"/>
                  <a:gd name="connsiteX9" fmla="*/ 5616624 w 5832648"/>
                  <a:gd name="connsiteY9" fmla="*/ 576064 h 1152128"/>
                  <a:gd name="connsiteX10" fmla="*/ 5616625 w 5832648"/>
                  <a:gd name="connsiteY10" fmla="*/ 576064 h 1152128"/>
                  <a:gd name="connsiteX11" fmla="*/ 5212795 w 5832648"/>
                  <a:gd name="connsiteY11" fmla="*/ 172234 h 1152128"/>
                  <a:gd name="connsiteX12" fmla="*/ 576064 w 5832648"/>
                  <a:gd name="connsiteY12" fmla="*/ 0 h 1152128"/>
                  <a:gd name="connsiteX13" fmla="*/ 5256584 w 5832648"/>
                  <a:gd name="connsiteY13" fmla="*/ 0 h 1152128"/>
                  <a:gd name="connsiteX14" fmla="*/ 5832648 w 5832648"/>
                  <a:gd name="connsiteY14" fmla="*/ 576064 h 1152128"/>
                  <a:gd name="connsiteX15" fmla="*/ 5256584 w 5832648"/>
                  <a:gd name="connsiteY15" fmla="*/ 1152128 h 1152128"/>
                  <a:gd name="connsiteX16" fmla="*/ 576064 w 5832648"/>
                  <a:gd name="connsiteY16" fmla="*/ 1152128 h 1152128"/>
                  <a:gd name="connsiteX17" fmla="*/ 0 w 5832648"/>
                  <a:gd name="connsiteY17" fmla="*/ 576064 h 1152128"/>
                  <a:gd name="connsiteX18" fmla="*/ 576064 w 5832648"/>
                  <a:gd name="connsiteY18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32648" h="1152128">
                    <a:moveTo>
                      <a:pt x="619854" y="172234"/>
                    </a:moveTo>
                    <a:cubicBezTo>
                      <a:pt x="452583" y="172234"/>
                      <a:pt x="309064" y="273935"/>
                      <a:pt x="247759" y="418875"/>
                    </a:cubicBezTo>
                    <a:lnTo>
                      <a:pt x="216024" y="576064"/>
                    </a:lnTo>
                    <a:lnTo>
                      <a:pt x="216024" y="576063"/>
                    </a:lnTo>
                    <a:lnTo>
                      <a:pt x="216024" y="576064"/>
                    </a:lnTo>
                    <a:lnTo>
                      <a:pt x="216024" y="576064"/>
                    </a:lnTo>
                    <a:lnTo>
                      <a:pt x="247759" y="733252"/>
                    </a:lnTo>
                    <a:cubicBezTo>
                      <a:pt x="309064" y="878193"/>
                      <a:pt x="452583" y="979893"/>
                      <a:pt x="619854" y="979893"/>
                    </a:cubicBezTo>
                    <a:lnTo>
                      <a:pt x="5212794" y="979894"/>
                    </a:lnTo>
                    <a:cubicBezTo>
                      <a:pt x="5435823" y="979894"/>
                      <a:pt x="5616624" y="799093"/>
                      <a:pt x="5616624" y="576064"/>
                    </a:cubicBezTo>
                    <a:lnTo>
                      <a:pt x="5616625" y="576064"/>
                    </a:lnTo>
                    <a:cubicBezTo>
                      <a:pt x="5616625" y="353035"/>
                      <a:pt x="5435824" y="172234"/>
                      <a:pt x="5212795" y="172234"/>
                    </a:cubicBezTo>
                    <a:close/>
                    <a:moveTo>
                      <a:pt x="576064" y="0"/>
                    </a:moveTo>
                    <a:lnTo>
                      <a:pt x="5256584" y="0"/>
                    </a:lnTo>
                    <a:cubicBezTo>
                      <a:pt x="5574735" y="0"/>
                      <a:pt x="5832648" y="257913"/>
                      <a:pt x="5832648" y="576064"/>
                    </a:cubicBezTo>
                    <a:cubicBezTo>
                      <a:pt x="5832648" y="894215"/>
                      <a:pt x="5574735" y="1152128"/>
                      <a:pt x="5256584" y="1152128"/>
                    </a:cubicBezTo>
                    <a:lnTo>
                      <a:pt x="576064" y="1152128"/>
                    </a:ln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91744" y="5346476"/>
                <a:ext cx="5832648" cy="115212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924079" y="2051578"/>
              <a:ext cx="276061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Thuận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lợi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và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khó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khăn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29216" y="1884711"/>
            <a:ext cx="1865749" cy="934793"/>
            <a:chOff x="970450" y="1896381"/>
            <a:chExt cx="1727200" cy="518160"/>
          </a:xfrm>
        </p:grpSpPr>
        <p:sp>
          <p:nvSpPr>
            <p:cNvPr id="41" name="圆角矩形 40"/>
            <p:cNvSpPr/>
            <p:nvPr/>
          </p:nvSpPr>
          <p:spPr>
            <a:xfrm>
              <a:off x="970450" y="1896381"/>
              <a:ext cx="1727200" cy="518160"/>
            </a:xfrm>
            <a:prstGeom prst="roundRect">
              <a:avLst>
                <a:gd name="adj" fmla="val 12266"/>
              </a:avLst>
            </a:prstGeom>
            <a:solidFill>
              <a:schemeClr val="accent2"/>
            </a:solidFill>
            <a:ln w="952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56980" y="1958971"/>
              <a:ext cx="1554140" cy="412994"/>
            </a:xfrm>
            <a:prstGeom prst="roundRect">
              <a:avLst>
                <a:gd name="adj" fmla="val 12182"/>
              </a:avLst>
            </a:prstGeom>
            <a:solidFill>
              <a:schemeClr val="accent1"/>
            </a:soli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254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65" b="1" dirty="0">
                  <a:latin typeface="Montserrat SemiBold" panose="00000700000000000000" charset="0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4</a:t>
              </a:r>
              <a:endParaRPr lang="zh-CN" altLang="en-US" sz="2665" b="1" dirty="0">
                <a:latin typeface="Montserrat SemiBold" panose="00000700000000000000" charset="0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箭头3"/>
          <p:cNvSpPr/>
          <p:nvPr/>
        </p:nvSpPr>
        <p:spPr bwMode="gray">
          <a:xfrm flipV="1">
            <a:off x="1422837" y="3739491"/>
            <a:ext cx="2145524" cy="187618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3200" b="1">
              <a:solidFill>
                <a:sysClr val="windowText" lastClr="000000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5" name="箭头2"/>
          <p:cNvSpPr/>
          <p:nvPr/>
        </p:nvSpPr>
        <p:spPr bwMode="gray">
          <a:xfrm rot="16200000">
            <a:off x="2068144" y="2488965"/>
            <a:ext cx="477777" cy="2550252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3200" b="1">
              <a:solidFill>
                <a:sysClr val="windowText" lastClr="000000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6" name="箭头1"/>
          <p:cNvSpPr/>
          <p:nvPr/>
        </p:nvSpPr>
        <p:spPr bwMode="gray">
          <a:xfrm>
            <a:off x="1409039" y="2010928"/>
            <a:ext cx="2145524" cy="187618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defRPr/>
            </a:pPr>
            <a:endParaRPr lang="zh-CN" altLang="en-US" sz="3200" b="1">
              <a:solidFill>
                <a:sysClr val="windowText" lastClr="000000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7" name="文本1"/>
          <p:cNvSpPr>
            <a:spLocks noChangeArrowheads="1"/>
          </p:cNvSpPr>
          <p:nvPr/>
        </p:nvSpPr>
        <p:spPr bwMode="gray">
          <a:xfrm>
            <a:off x="4479508" y="1669662"/>
            <a:ext cx="7276153" cy="1280510"/>
          </a:xfrm>
          <a:prstGeom prst="roundRect">
            <a:avLst>
              <a:gd name="adj" fmla="val 11505"/>
            </a:avLst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65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8" name="文本2"/>
          <p:cNvSpPr>
            <a:spLocks noChangeArrowheads="1"/>
          </p:cNvSpPr>
          <p:nvPr/>
        </p:nvSpPr>
        <p:spPr bwMode="gray">
          <a:xfrm>
            <a:off x="4479508" y="3164892"/>
            <a:ext cx="7276153" cy="1289419"/>
          </a:xfrm>
          <a:prstGeom prst="roundRect">
            <a:avLst>
              <a:gd name="adj" fmla="val 11505"/>
            </a:avLst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65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9" name="标题2"/>
          <p:cNvSpPr>
            <a:spLocks noChangeArrowheads="1"/>
          </p:cNvSpPr>
          <p:nvPr/>
        </p:nvSpPr>
        <p:spPr bwMode="gray">
          <a:xfrm>
            <a:off x="3719724" y="3155368"/>
            <a:ext cx="2171417" cy="1298406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4379" tIns="62189" rIns="124379" bIns="62189" anchor="ctr"/>
          <a:lstStyle/>
          <a:p>
            <a:pPr>
              <a:lnSpc>
                <a:spcPct val="120000"/>
              </a:lnSpc>
            </a:pPr>
            <a:endParaRPr lang="zh-CN" altLang="zh-CN" sz="2000" kern="0" dirty="0">
              <a:solidFill>
                <a:schemeClr val="bg1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30" name="文本3"/>
          <p:cNvSpPr>
            <a:spLocks noChangeArrowheads="1"/>
          </p:cNvSpPr>
          <p:nvPr/>
        </p:nvSpPr>
        <p:spPr bwMode="ltGray">
          <a:xfrm>
            <a:off x="4530300" y="4687105"/>
            <a:ext cx="7229592" cy="1286092"/>
          </a:xfrm>
          <a:prstGeom prst="roundRect">
            <a:avLst>
              <a:gd name="adj" fmla="val 11505"/>
            </a:avLst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65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31" name="标题3"/>
          <p:cNvSpPr>
            <a:spLocks noChangeArrowheads="1"/>
          </p:cNvSpPr>
          <p:nvPr/>
        </p:nvSpPr>
        <p:spPr bwMode="gray">
          <a:xfrm>
            <a:off x="3694326" y="4677582"/>
            <a:ext cx="2171417" cy="1298406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4379" tIns="62189" rIns="124379" bIns="62189" anchor="ctr"/>
          <a:lstStyle/>
          <a:p>
            <a:pPr>
              <a:lnSpc>
                <a:spcPct val="120000"/>
              </a:lnSpc>
            </a:pPr>
            <a:endParaRPr lang="zh-CN" altLang="zh-CN" sz="2000" kern="0" dirty="0">
              <a:solidFill>
                <a:srgbClr val="F9F9F9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505285" y="2771605"/>
            <a:ext cx="1973991" cy="193413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3200" b="1" kern="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标题1"/>
          <p:cNvSpPr>
            <a:spLocks noChangeArrowheads="1"/>
          </p:cNvSpPr>
          <p:nvPr/>
        </p:nvSpPr>
        <p:spPr bwMode="gray">
          <a:xfrm>
            <a:off x="3702793" y="1653789"/>
            <a:ext cx="2171417" cy="1298406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4379" tIns="62189" rIns="124379" bIns="62189" anchor="ctr"/>
          <a:lstStyle/>
          <a:p>
            <a:pPr>
              <a:lnSpc>
                <a:spcPct val="120000"/>
              </a:lnSpc>
            </a:pPr>
            <a:endParaRPr lang="zh-CN" altLang="zh-CN" sz="2000" kern="0" dirty="0">
              <a:solidFill>
                <a:srgbClr val="F9F9F9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6115" y="3525520"/>
            <a:ext cx="1652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Thuận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lợi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3" name="文本框 21"/>
          <p:cNvSpPr txBox="1"/>
          <p:nvPr/>
        </p:nvSpPr>
        <p:spPr>
          <a:xfrm>
            <a:off x="4161756" y="1978543"/>
            <a:ext cx="12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Giáo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hướng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dẫn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文本框 21"/>
          <p:cNvSpPr txBox="1"/>
          <p:nvPr/>
        </p:nvSpPr>
        <p:spPr>
          <a:xfrm>
            <a:off x="4153535" y="5173345"/>
            <a:ext cx="125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Tài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liệu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4082804" y="3500445"/>
            <a:ext cx="139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trong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nhóm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73"/>
          <p:cNvSpPr txBox="1"/>
          <p:nvPr/>
        </p:nvSpPr>
        <p:spPr>
          <a:xfrm>
            <a:off x="5955665" y="2091055"/>
            <a:ext cx="5840730" cy="4247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Giáo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viên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hướng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dẫn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nhiệt</a:t>
            </a:r>
            <a:r>
              <a:rPr lang="en-US" altLang="zh-CN" dirty="0" smtClean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tình</a:t>
            </a:r>
            <a:r>
              <a:rPr lang="en-US" altLang="zh-CN" dirty="0" smtClean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cặn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kẽ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TextBox 73"/>
          <p:cNvSpPr txBox="1"/>
          <p:nvPr/>
        </p:nvSpPr>
        <p:spPr>
          <a:xfrm>
            <a:off x="5945505" y="3611245"/>
            <a:ext cx="5840730" cy="4247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Thành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viên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trong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nhóm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tích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cực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thảo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luận,làm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việc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TextBox 73"/>
          <p:cNvSpPr txBox="1"/>
          <p:nvPr/>
        </p:nvSpPr>
        <p:spPr>
          <a:xfrm>
            <a:off x="5992495" y="5104765"/>
            <a:ext cx="5840730" cy="4247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Nguồn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tài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liệu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tham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khảo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phong</a:t>
            </a:r>
            <a:r>
              <a:rPr lang="en-US" altLang="zh-CN" dirty="0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字魂70号-灵悦黑体" panose="00000500000000000000" pitchFamily="2" charset="-122"/>
                <a:cs typeface="Times New Roman" panose="02020603050405020304" pitchFamily="18" charset="0"/>
                <a:sym typeface="+mn-lt"/>
              </a:rPr>
              <a:t>phú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字魂70号-灵悦黑体" panose="00000500000000000000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6922" y="6194365"/>
            <a:ext cx="1138335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4" grpId="1" animBg="1"/>
      <p:bldP spid="54" grpId="2" animBg="1"/>
      <p:bldP spid="5" grpId="0"/>
      <p:bldP spid="7" grpId="0"/>
      <p:bldP spid="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 bwMode="auto">
          <a:xfrm>
            <a:off x="4454838" y="2165982"/>
            <a:ext cx="3403600" cy="3321051"/>
            <a:chOff x="2971800" y="1123056"/>
            <a:chExt cx="3200400" cy="3124199"/>
          </a:xfrm>
        </p:grpSpPr>
        <p:sp>
          <p:nvSpPr>
            <p:cNvPr id="26" name="Freeform 5"/>
            <p:cNvSpPr/>
            <p:nvPr/>
          </p:nvSpPr>
          <p:spPr bwMode="auto">
            <a:xfrm>
              <a:off x="3028818" y="1123056"/>
              <a:ext cx="2487827" cy="2473554"/>
            </a:xfrm>
            <a:custGeom>
              <a:avLst/>
              <a:gdLst>
                <a:gd name="T0" fmla="*/ 2487827 w 2100"/>
                <a:gd name="T1" fmla="*/ 725822 h 2147"/>
                <a:gd name="T2" fmla="*/ 751087 w 2100"/>
                <a:gd name="T3" fmla="*/ 587570 h 2147"/>
                <a:gd name="T4" fmla="*/ 1864686 w 2100"/>
                <a:gd name="T5" fmla="*/ 1867551 h 2147"/>
                <a:gd name="T6" fmla="*/ 1174017 w 2100"/>
                <a:gd name="T7" fmla="*/ 1811098 h 2147"/>
                <a:gd name="T8" fmla="*/ 2487827 w 2100"/>
                <a:gd name="T9" fmla="*/ 725822 h 2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0" h="2147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7"/>
                    <a:pt x="953" y="2147"/>
                    <a:pt x="1574" y="1621"/>
                  </a:cubicBezTo>
                  <a:cubicBezTo>
                    <a:pt x="1400" y="1768"/>
                    <a:pt x="1139" y="1747"/>
                    <a:pt x="991" y="1572"/>
                  </a:cubicBezTo>
                  <a:cubicBezTo>
                    <a:pt x="466" y="952"/>
                    <a:pt x="1563" y="0"/>
                    <a:pt x="2100" y="6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3634920" y="1180212"/>
              <a:ext cx="2537280" cy="2416398"/>
            </a:xfrm>
            <a:custGeom>
              <a:avLst/>
              <a:gdLst>
                <a:gd name="T0" fmla="*/ 1801682 w 2142"/>
                <a:gd name="T1" fmla="*/ 2416398 h 2097"/>
                <a:gd name="T2" fmla="*/ 1939088 w 2142"/>
                <a:gd name="T3" fmla="*/ 730566 h 2097"/>
                <a:gd name="T4" fmla="*/ 623067 w 2142"/>
                <a:gd name="T5" fmla="*/ 1813739 h 2097"/>
                <a:gd name="T6" fmla="*/ 681109 w 2142"/>
                <a:gd name="T7" fmla="*/ 1141941 h 2097"/>
                <a:gd name="T8" fmla="*/ 1801682 w 2142"/>
                <a:gd name="T9" fmla="*/ 2416398 h 20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7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9" y="1400"/>
                    <a:pt x="400" y="1139"/>
                    <a:pt x="575" y="991"/>
                  </a:cubicBezTo>
                  <a:cubicBezTo>
                    <a:pt x="1194" y="467"/>
                    <a:pt x="2142" y="1558"/>
                    <a:pt x="1521" y="2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2971800" y="1792101"/>
              <a:ext cx="2545095" cy="2420807"/>
            </a:xfrm>
            <a:custGeom>
              <a:avLst/>
              <a:gdLst>
                <a:gd name="T0" fmla="*/ 633 w 2148"/>
                <a:gd name="T1" fmla="*/ 0 h 2101"/>
                <a:gd name="T2" fmla="*/ 512 w 2148"/>
                <a:gd name="T3" fmla="*/ 1467 h 2101"/>
                <a:gd name="T4" fmla="*/ 1623 w 2148"/>
                <a:gd name="T5" fmla="*/ 527 h 2101"/>
                <a:gd name="T6" fmla="*/ 1574 w 2148"/>
                <a:gd name="T7" fmla="*/ 1110 h 2101"/>
                <a:gd name="T8" fmla="*/ 633 w 2148"/>
                <a:gd name="T9" fmla="*/ 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1">
                  <a:moveTo>
                    <a:pt x="633" y="0"/>
                  </a:moveTo>
                  <a:cubicBezTo>
                    <a:pt x="195" y="371"/>
                    <a:pt x="140" y="1028"/>
                    <a:pt x="512" y="1467"/>
                  </a:cubicBezTo>
                  <a:cubicBezTo>
                    <a:pt x="1048" y="2101"/>
                    <a:pt x="2148" y="1148"/>
                    <a:pt x="1623" y="527"/>
                  </a:cubicBezTo>
                  <a:cubicBezTo>
                    <a:pt x="1770" y="701"/>
                    <a:pt x="1748" y="962"/>
                    <a:pt x="1574" y="1110"/>
                  </a:cubicBezTo>
                  <a:cubicBezTo>
                    <a:pt x="953" y="1636"/>
                    <a:pt x="0" y="536"/>
                    <a:pt x="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627356" y="1778794"/>
              <a:ext cx="2484336" cy="2468461"/>
            </a:xfrm>
            <a:custGeom>
              <a:avLst/>
              <a:gdLst>
                <a:gd name="T0" fmla="*/ 0 w 2097"/>
                <a:gd name="T1" fmla="*/ 1751662 h 2142"/>
                <a:gd name="T2" fmla="*/ 1733230 w 2097"/>
                <a:gd name="T3" fmla="*/ 1885342 h 2142"/>
                <a:gd name="T4" fmla="*/ 619603 w 2097"/>
                <a:gd name="T5" fmla="*/ 605015 h 2142"/>
                <a:gd name="T6" fmla="*/ 1310289 w 2097"/>
                <a:gd name="T7" fmla="*/ 661483 h 2142"/>
                <a:gd name="T8" fmla="*/ 0 w 2097"/>
                <a:gd name="T9" fmla="*/ 1751662 h 2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7" h="2142">
                  <a:moveTo>
                    <a:pt x="0" y="1520"/>
                  </a:moveTo>
                  <a:cubicBezTo>
                    <a:pt x="373" y="1954"/>
                    <a:pt x="1026" y="2006"/>
                    <a:pt x="1463" y="1636"/>
                  </a:cubicBezTo>
                  <a:cubicBezTo>
                    <a:pt x="2097" y="1100"/>
                    <a:pt x="1144" y="0"/>
                    <a:pt x="523" y="525"/>
                  </a:cubicBezTo>
                  <a:cubicBezTo>
                    <a:pt x="697" y="378"/>
                    <a:pt x="958" y="400"/>
                    <a:pt x="1106" y="574"/>
                  </a:cubicBezTo>
                  <a:cubicBezTo>
                    <a:pt x="1630" y="1193"/>
                    <a:pt x="539" y="2142"/>
                    <a:pt x="0" y="1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49" name="Oval 8"/>
          <p:cNvSpPr/>
          <p:nvPr/>
        </p:nvSpPr>
        <p:spPr>
          <a:xfrm>
            <a:off x="1126490" y="2634614"/>
            <a:ext cx="421005" cy="421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</a:p>
        </p:txBody>
      </p:sp>
      <p:sp>
        <p:nvSpPr>
          <p:cNvPr id="54" name="Oval 8"/>
          <p:cNvSpPr/>
          <p:nvPr/>
        </p:nvSpPr>
        <p:spPr>
          <a:xfrm>
            <a:off x="7895590" y="2604134"/>
            <a:ext cx="421005" cy="4210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</a:p>
        </p:txBody>
      </p:sp>
      <p:sp>
        <p:nvSpPr>
          <p:cNvPr id="59" name="Oval 8"/>
          <p:cNvSpPr/>
          <p:nvPr/>
        </p:nvSpPr>
        <p:spPr>
          <a:xfrm>
            <a:off x="1126490" y="4068444"/>
            <a:ext cx="421005" cy="4210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</a:p>
        </p:txBody>
      </p:sp>
      <p:sp>
        <p:nvSpPr>
          <p:cNvPr id="64" name="Oval 8"/>
          <p:cNvSpPr/>
          <p:nvPr/>
        </p:nvSpPr>
        <p:spPr>
          <a:xfrm>
            <a:off x="7895590" y="4037964"/>
            <a:ext cx="421005" cy="421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24794" y="107193"/>
            <a:ext cx="4164331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Annual summary of work</a:t>
            </a:r>
          </a:p>
        </p:txBody>
      </p:sp>
      <p:sp>
        <p:nvSpPr>
          <p:cNvPr id="20" name="TextBox 73"/>
          <p:cNvSpPr txBox="1"/>
          <p:nvPr/>
        </p:nvSpPr>
        <p:spPr>
          <a:xfrm>
            <a:off x="8498205" y="4068444"/>
            <a:ext cx="3185160" cy="4247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code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6" name="TextBox 73"/>
          <p:cNvSpPr txBox="1"/>
          <p:nvPr/>
        </p:nvSpPr>
        <p:spPr>
          <a:xfrm>
            <a:off x="1673225" y="2634614"/>
            <a:ext cx="3185160" cy="75713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Do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online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8" name="TextBox 73"/>
          <p:cNvSpPr txBox="1"/>
          <p:nvPr/>
        </p:nvSpPr>
        <p:spPr>
          <a:xfrm>
            <a:off x="1673225" y="4081144"/>
            <a:ext cx="3185160" cy="75564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sym typeface="+mn-lt"/>
              </a:rPr>
              <a:t>Chưa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có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nhiều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kinh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nghiệm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làm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việc</a:t>
            </a:r>
            <a:r>
              <a:rPr lang="en-US" altLang="zh-CN" dirty="0">
                <a:sym typeface="+mn-lt"/>
              </a:rPr>
              <a:t> </a:t>
            </a:r>
            <a:r>
              <a:rPr lang="en-US" altLang="zh-CN" dirty="0" err="1">
                <a:sym typeface="+mn-lt"/>
              </a:rPr>
              <a:t>nhóm</a:t>
            </a:r>
            <a:r>
              <a:rPr lang="en-US" altLang="zh-CN" dirty="0">
                <a:sym typeface="+mn-lt"/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0" name="TextBox 73"/>
          <p:cNvSpPr txBox="1"/>
          <p:nvPr/>
        </p:nvSpPr>
        <p:spPr>
          <a:xfrm>
            <a:off x="8498205" y="2606122"/>
            <a:ext cx="3185160" cy="4247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0495" y="1509770"/>
            <a:ext cx="4822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những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k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hó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khăn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gặp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Montserrat SemiBold" panose="00000700000000000000" charset="0"/>
                <a:sym typeface="+mn-lt"/>
              </a:rPr>
              <a:t>phải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7192" y="5905116"/>
            <a:ext cx="1259632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8" grpId="0"/>
      <p:bldP spid="1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637176" y="1867221"/>
            <a:ext cx="4096396" cy="940796"/>
            <a:chOff x="4200770" y="1871411"/>
            <a:chExt cx="3072297" cy="705597"/>
          </a:xfrm>
        </p:grpSpPr>
        <p:grpSp>
          <p:nvGrpSpPr>
            <p:cNvPr id="35" name="组合 34"/>
            <p:cNvGrpSpPr/>
            <p:nvPr/>
          </p:nvGrpSpPr>
          <p:grpSpPr>
            <a:xfrm>
              <a:off x="4200770" y="1871411"/>
              <a:ext cx="3072297" cy="705597"/>
              <a:chOff x="3791744" y="5346476"/>
              <a:chExt cx="5832648" cy="115212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007767" y="5500352"/>
                <a:ext cx="5533563" cy="8773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791744" y="5346476"/>
                <a:ext cx="5832648" cy="1152128"/>
              </a:xfrm>
              <a:custGeom>
                <a:avLst/>
                <a:gdLst>
                  <a:gd name="connsiteX0" fmla="*/ 619854 w 5832648"/>
                  <a:gd name="connsiteY0" fmla="*/ 172234 h 1152128"/>
                  <a:gd name="connsiteX1" fmla="*/ 247759 w 5832648"/>
                  <a:gd name="connsiteY1" fmla="*/ 418875 h 1152128"/>
                  <a:gd name="connsiteX2" fmla="*/ 216024 w 5832648"/>
                  <a:gd name="connsiteY2" fmla="*/ 576064 h 1152128"/>
                  <a:gd name="connsiteX3" fmla="*/ 216024 w 5832648"/>
                  <a:gd name="connsiteY3" fmla="*/ 576063 h 1152128"/>
                  <a:gd name="connsiteX4" fmla="*/ 216024 w 5832648"/>
                  <a:gd name="connsiteY4" fmla="*/ 576064 h 1152128"/>
                  <a:gd name="connsiteX5" fmla="*/ 216024 w 5832648"/>
                  <a:gd name="connsiteY5" fmla="*/ 576064 h 1152128"/>
                  <a:gd name="connsiteX6" fmla="*/ 247759 w 5832648"/>
                  <a:gd name="connsiteY6" fmla="*/ 733252 h 1152128"/>
                  <a:gd name="connsiteX7" fmla="*/ 619854 w 5832648"/>
                  <a:gd name="connsiteY7" fmla="*/ 979893 h 1152128"/>
                  <a:gd name="connsiteX8" fmla="*/ 5212794 w 5832648"/>
                  <a:gd name="connsiteY8" fmla="*/ 979894 h 1152128"/>
                  <a:gd name="connsiteX9" fmla="*/ 5616624 w 5832648"/>
                  <a:gd name="connsiteY9" fmla="*/ 576064 h 1152128"/>
                  <a:gd name="connsiteX10" fmla="*/ 5616625 w 5832648"/>
                  <a:gd name="connsiteY10" fmla="*/ 576064 h 1152128"/>
                  <a:gd name="connsiteX11" fmla="*/ 5212795 w 5832648"/>
                  <a:gd name="connsiteY11" fmla="*/ 172234 h 1152128"/>
                  <a:gd name="connsiteX12" fmla="*/ 576064 w 5832648"/>
                  <a:gd name="connsiteY12" fmla="*/ 0 h 1152128"/>
                  <a:gd name="connsiteX13" fmla="*/ 5256584 w 5832648"/>
                  <a:gd name="connsiteY13" fmla="*/ 0 h 1152128"/>
                  <a:gd name="connsiteX14" fmla="*/ 5832648 w 5832648"/>
                  <a:gd name="connsiteY14" fmla="*/ 576064 h 1152128"/>
                  <a:gd name="connsiteX15" fmla="*/ 5256584 w 5832648"/>
                  <a:gd name="connsiteY15" fmla="*/ 1152128 h 1152128"/>
                  <a:gd name="connsiteX16" fmla="*/ 576064 w 5832648"/>
                  <a:gd name="connsiteY16" fmla="*/ 1152128 h 1152128"/>
                  <a:gd name="connsiteX17" fmla="*/ 0 w 5832648"/>
                  <a:gd name="connsiteY17" fmla="*/ 576064 h 1152128"/>
                  <a:gd name="connsiteX18" fmla="*/ 576064 w 5832648"/>
                  <a:gd name="connsiteY18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32648" h="1152128">
                    <a:moveTo>
                      <a:pt x="619854" y="172234"/>
                    </a:moveTo>
                    <a:cubicBezTo>
                      <a:pt x="452583" y="172234"/>
                      <a:pt x="309064" y="273935"/>
                      <a:pt x="247759" y="418875"/>
                    </a:cubicBezTo>
                    <a:lnTo>
                      <a:pt x="216024" y="576064"/>
                    </a:lnTo>
                    <a:lnTo>
                      <a:pt x="216024" y="576063"/>
                    </a:lnTo>
                    <a:lnTo>
                      <a:pt x="216024" y="576064"/>
                    </a:lnTo>
                    <a:lnTo>
                      <a:pt x="216024" y="576064"/>
                    </a:lnTo>
                    <a:lnTo>
                      <a:pt x="247759" y="733252"/>
                    </a:lnTo>
                    <a:cubicBezTo>
                      <a:pt x="309064" y="878193"/>
                      <a:pt x="452583" y="979893"/>
                      <a:pt x="619854" y="979893"/>
                    </a:cubicBezTo>
                    <a:lnTo>
                      <a:pt x="5212794" y="979894"/>
                    </a:lnTo>
                    <a:cubicBezTo>
                      <a:pt x="5435823" y="979894"/>
                      <a:pt x="5616624" y="799093"/>
                      <a:pt x="5616624" y="576064"/>
                    </a:cubicBezTo>
                    <a:lnTo>
                      <a:pt x="5616625" y="576064"/>
                    </a:lnTo>
                    <a:cubicBezTo>
                      <a:pt x="5616625" y="353035"/>
                      <a:pt x="5435824" y="172234"/>
                      <a:pt x="5212795" y="172234"/>
                    </a:cubicBezTo>
                    <a:close/>
                    <a:moveTo>
                      <a:pt x="576064" y="0"/>
                    </a:moveTo>
                    <a:lnTo>
                      <a:pt x="5256584" y="0"/>
                    </a:lnTo>
                    <a:cubicBezTo>
                      <a:pt x="5574735" y="0"/>
                      <a:pt x="5832648" y="257913"/>
                      <a:pt x="5832648" y="576064"/>
                    </a:cubicBezTo>
                    <a:cubicBezTo>
                      <a:pt x="5832648" y="894215"/>
                      <a:pt x="5574735" y="1152128"/>
                      <a:pt x="5256584" y="1152128"/>
                    </a:cubicBezTo>
                    <a:lnTo>
                      <a:pt x="576064" y="1152128"/>
                    </a:ln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91744" y="5346476"/>
                <a:ext cx="5832648" cy="115212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5085421" y="2057769"/>
              <a:ext cx="1774765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Demo </a:t>
              </a:r>
              <a:r>
                <a:rPr lang="en-US" altLang="zh-CN" sz="32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đề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32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tài</a:t>
              </a:r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29216" y="1884711"/>
            <a:ext cx="1865749" cy="934793"/>
            <a:chOff x="970450" y="1896381"/>
            <a:chExt cx="1727200" cy="518160"/>
          </a:xfrm>
        </p:grpSpPr>
        <p:sp>
          <p:nvSpPr>
            <p:cNvPr id="41" name="圆角矩形 40"/>
            <p:cNvSpPr/>
            <p:nvPr/>
          </p:nvSpPr>
          <p:spPr>
            <a:xfrm>
              <a:off x="970450" y="1896381"/>
              <a:ext cx="1727200" cy="518160"/>
            </a:xfrm>
            <a:prstGeom prst="roundRect">
              <a:avLst>
                <a:gd name="adj" fmla="val 12266"/>
              </a:avLst>
            </a:prstGeom>
            <a:solidFill>
              <a:schemeClr val="accent2"/>
            </a:solidFill>
            <a:ln w="952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56980" y="1958971"/>
              <a:ext cx="1554140" cy="412994"/>
            </a:xfrm>
            <a:prstGeom prst="roundRect">
              <a:avLst>
                <a:gd name="adj" fmla="val 12182"/>
              </a:avLst>
            </a:prstGeom>
            <a:solidFill>
              <a:schemeClr val="accent1"/>
            </a:soli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254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65" b="1" dirty="0">
                  <a:latin typeface="Montserrat SemiBold" panose="00000700000000000000" charset="0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5</a:t>
              </a:r>
              <a:endParaRPr lang="zh-CN" altLang="en-US" sz="2665" b="1" dirty="0">
                <a:latin typeface="Montserrat SemiBold" panose="00000700000000000000" charset="0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_椭圆 14"/>
          <p:cNvSpPr/>
          <p:nvPr>
            <p:custDataLst>
              <p:tags r:id="rId1"/>
            </p:custDataLst>
          </p:nvPr>
        </p:nvSpPr>
        <p:spPr>
          <a:xfrm>
            <a:off x="4164080" y="1603767"/>
            <a:ext cx="2221625" cy="22216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3556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6375" y="742887"/>
            <a:ext cx="58294" cy="40524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b="1"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455005" y="673354"/>
            <a:ext cx="5463539" cy="609603"/>
            <a:chOff x="1709529" y="437706"/>
            <a:chExt cx="4097655" cy="457202"/>
          </a:xfrm>
          <a:solidFill>
            <a:schemeClr val="accent2">
              <a:lumMod val="75000"/>
            </a:schemeClr>
          </a:solidFill>
        </p:grpSpPr>
        <p:grpSp>
          <p:nvGrpSpPr>
            <p:cNvPr id="21" name="组合 20"/>
            <p:cNvGrpSpPr/>
            <p:nvPr/>
          </p:nvGrpSpPr>
          <p:grpSpPr>
            <a:xfrm>
              <a:off x="1709529" y="437706"/>
              <a:ext cx="457202" cy="457202"/>
              <a:chOff x="1642000" y="3516998"/>
              <a:chExt cx="1258170" cy="1258170"/>
            </a:xfrm>
            <a:grpFill/>
          </p:grpSpPr>
          <p:sp>
            <p:nvSpPr>
              <p:cNvPr id="23" name="椭圆 22"/>
              <p:cNvSpPr/>
              <p:nvPr/>
            </p:nvSpPr>
            <p:spPr>
              <a:xfrm>
                <a:off x="1642000" y="3516998"/>
                <a:ext cx="1258170" cy="1258170"/>
              </a:xfrm>
              <a:prstGeom prst="ellipse">
                <a:avLst/>
              </a:prstGeom>
              <a:grpFill/>
              <a:ln w="15875" cap="flat" cmpd="sng" algn="ctr">
                <a:noFill/>
                <a:prstDash val="solid"/>
              </a:ln>
              <a:effectLst>
                <a:outerShdw blurRad="1905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kern="0">
                  <a:solidFill>
                    <a:prstClr val="white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785510" y="3660508"/>
                <a:ext cx="971150" cy="971150"/>
              </a:xfrm>
              <a:prstGeom prst="ellipse">
                <a:avLst/>
              </a:prstGeom>
              <a:grpFill/>
              <a:ln w="15875" cap="flat" cmpd="sng" algn="ctr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76200" dist="508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865" kern="0" dirty="0">
                    <a:solidFill>
                      <a:schemeClr val="bg1"/>
                    </a:solidFill>
                    <a:latin typeface="Montserrat SemiBold" panose="00000700000000000000" charset="0"/>
                    <a:ea typeface="字魂59号-创粗黑" panose="00000500000000000000" pitchFamily="2" charset="-122"/>
                    <a:cs typeface="Montserrat SemiBold" panose="00000700000000000000" charset="0"/>
                    <a:sym typeface="字魂59号-创粗黑" panose="00000500000000000000" pitchFamily="2" charset="-122"/>
                  </a:rPr>
                  <a:t>1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2256264" y="502000"/>
              <a:ext cx="3550920" cy="3286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60" dirty="0">
                  <a:solidFill>
                    <a:schemeClr val="bg1"/>
                  </a:solidFill>
                  <a:latin typeface="Montserrat SemiBold" panose="00000700000000000000" charset="0"/>
                  <a:ea typeface="字魂36号-正文宋楷" panose="00000500000000000000" charset="-122"/>
                  <a:cs typeface="Montserrat SemiBold" panose="00000700000000000000" charset="0"/>
                  <a:sym typeface="字魂36号-正文宋楷" panose="00000500000000000000" charset="-122"/>
                </a:rPr>
                <a:t>    </a:t>
              </a:r>
              <a:r>
                <a:rPr lang="vi-VN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Giới thiệu thành viên</a:t>
              </a:r>
              <a:endParaRPr lang="zh-CN" altLang="en-US" sz="1865" b="1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55005" y="1573110"/>
            <a:ext cx="5463539" cy="609603"/>
            <a:chOff x="1709529" y="437706"/>
            <a:chExt cx="4097655" cy="457202"/>
          </a:xfrm>
          <a:solidFill>
            <a:schemeClr val="accent2">
              <a:lumMod val="75000"/>
            </a:schemeClr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1709529" y="437706"/>
              <a:ext cx="457202" cy="457202"/>
              <a:chOff x="1642000" y="3516998"/>
              <a:chExt cx="1258170" cy="1258170"/>
            </a:xfrm>
            <a:grpFill/>
          </p:grpSpPr>
          <p:sp>
            <p:nvSpPr>
              <p:cNvPr id="28" name="椭圆 27"/>
              <p:cNvSpPr/>
              <p:nvPr/>
            </p:nvSpPr>
            <p:spPr>
              <a:xfrm>
                <a:off x="1642000" y="3516998"/>
                <a:ext cx="1258170" cy="1258170"/>
              </a:xfrm>
              <a:prstGeom prst="ellipse">
                <a:avLst/>
              </a:prstGeom>
              <a:grpFill/>
              <a:ln w="15875" cap="flat" cmpd="sng" algn="ctr">
                <a:noFill/>
                <a:prstDash val="solid"/>
              </a:ln>
              <a:effectLst>
                <a:outerShdw blurRad="1905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kern="0">
                  <a:solidFill>
                    <a:prstClr val="white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785510" y="3660508"/>
                <a:ext cx="971150" cy="971150"/>
              </a:xfrm>
              <a:prstGeom prst="ellipse">
                <a:avLst/>
              </a:prstGeom>
              <a:grpFill/>
              <a:ln w="15875" cap="flat" cmpd="sng" algn="ctr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76200" dist="508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865" kern="0" dirty="0">
                    <a:solidFill>
                      <a:schemeClr val="bg1"/>
                    </a:solidFill>
                    <a:latin typeface="Montserrat SemiBold" panose="00000700000000000000" charset="0"/>
                    <a:ea typeface="字魂59号-创粗黑" panose="00000500000000000000" pitchFamily="2" charset="-122"/>
                    <a:cs typeface="Montserrat SemiBold" panose="00000700000000000000" charset="0"/>
                    <a:sym typeface="字魂59号-创粗黑" panose="00000500000000000000" pitchFamily="2" charset="-122"/>
                  </a:rPr>
                  <a:t>2</a:t>
                </a:r>
              </a:p>
            </p:txBody>
          </p:sp>
        </p:grpSp>
        <p:sp>
          <p:nvSpPr>
            <p:cNvPr id="27" name="圆角矩形 26"/>
            <p:cNvSpPr/>
            <p:nvPr/>
          </p:nvSpPr>
          <p:spPr>
            <a:xfrm>
              <a:off x="2256264" y="502000"/>
              <a:ext cx="3550920" cy="3286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   </a:t>
              </a:r>
              <a:r>
                <a:rPr lang="vi-VN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Lý do chọn đề tài</a:t>
              </a:r>
              <a:endParaRPr lang="zh-CN" altLang="en-US" sz="20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55005" y="2429524"/>
            <a:ext cx="5463539" cy="609603"/>
            <a:chOff x="1709529" y="437706"/>
            <a:chExt cx="4097655" cy="457202"/>
          </a:xfrm>
          <a:solidFill>
            <a:schemeClr val="accent2">
              <a:lumMod val="75000"/>
            </a:schemeClr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1709529" y="437706"/>
              <a:ext cx="457202" cy="457202"/>
              <a:chOff x="1642000" y="3516998"/>
              <a:chExt cx="1258170" cy="1258170"/>
            </a:xfrm>
            <a:grpFill/>
          </p:grpSpPr>
          <p:sp>
            <p:nvSpPr>
              <p:cNvPr id="33" name="椭圆 32"/>
              <p:cNvSpPr/>
              <p:nvPr/>
            </p:nvSpPr>
            <p:spPr>
              <a:xfrm>
                <a:off x="1642000" y="3516998"/>
                <a:ext cx="1258170" cy="1258170"/>
              </a:xfrm>
              <a:prstGeom prst="ellipse">
                <a:avLst/>
              </a:prstGeom>
              <a:grpFill/>
              <a:ln w="15875" cap="flat" cmpd="sng" algn="ctr">
                <a:noFill/>
                <a:prstDash val="solid"/>
              </a:ln>
              <a:effectLst>
                <a:outerShdw blurRad="1905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kern="0">
                  <a:solidFill>
                    <a:prstClr val="white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785510" y="3660508"/>
                <a:ext cx="971150" cy="971150"/>
              </a:xfrm>
              <a:prstGeom prst="ellipse">
                <a:avLst/>
              </a:prstGeom>
              <a:grpFill/>
              <a:ln w="15875" cap="flat" cmpd="sng" algn="ctr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76200" dist="508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865" kern="0" dirty="0">
                    <a:solidFill>
                      <a:schemeClr val="bg1"/>
                    </a:solidFill>
                    <a:latin typeface="Montserrat SemiBold" panose="00000700000000000000" charset="0"/>
                    <a:ea typeface="字魂59号-创粗黑" panose="00000500000000000000" pitchFamily="2" charset="-122"/>
                    <a:cs typeface="Montserrat SemiBold" panose="00000700000000000000" charset="0"/>
                    <a:sym typeface="字魂59号-创粗黑" panose="00000500000000000000" pitchFamily="2" charset="-122"/>
                  </a:rPr>
                  <a:t>3</a:t>
                </a:r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2256264" y="502000"/>
              <a:ext cx="3550920" cy="3286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Giới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thiệu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đề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tài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55005" y="3307608"/>
            <a:ext cx="5463539" cy="609603"/>
            <a:chOff x="1709529" y="437706"/>
            <a:chExt cx="4097655" cy="457202"/>
          </a:xfrm>
          <a:solidFill>
            <a:schemeClr val="accent2">
              <a:lumMod val="75000"/>
            </a:schemeClr>
          </a:solidFill>
        </p:grpSpPr>
        <p:grpSp>
          <p:nvGrpSpPr>
            <p:cNvPr id="36" name="组合 35"/>
            <p:cNvGrpSpPr/>
            <p:nvPr/>
          </p:nvGrpSpPr>
          <p:grpSpPr>
            <a:xfrm>
              <a:off x="1709529" y="437706"/>
              <a:ext cx="457202" cy="457202"/>
              <a:chOff x="1642000" y="3516998"/>
              <a:chExt cx="1258170" cy="1258170"/>
            </a:xfrm>
            <a:grpFill/>
          </p:grpSpPr>
          <p:sp>
            <p:nvSpPr>
              <p:cNvPr id="38" name="椭圆 37"/>
              <p:cNvSpPr/>
              <p:nvPr/>
            </p:nvSpPr>
            <p:spPr>
              <a:xfrm>
                <a:off x="1642000" y="3516998"/>
                <a:ext cx="1258170" cy="1258170"/>
              </a:xfrm>
              <a:prstGeom prst="ellipse">
                <a:avLst/>
              </a:prstGeom>
              <a:grpFill/>
              <a:ln w="15875" cap="flat" cmpd="sng" algn="ctr">
                <a:noFill/>
                <a:prstDash val="solid"/>
              </a:ln>
              <a:effectLst>
                <a:outerShdw blurRad="1905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kern="0">
                  <a:solidFill>
                    <a:prstClr val="white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785510" y="3660508"/>
                <a:ext cx="971150" cy="971150"/>
              </a:xfrm>
              <a:prstGeom prst="ellipse">
                <a:avLst/>
              </a:prstGeom>
              <a:grpFill/>
              <a:ln w="15875" cap="flat" cmpd="sng" algn="ctr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76200" dist="508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865" kern="0" dirty="0">
                    <a:solidFill>
                      <a:schemeClr val="bg1"/>
                    </a:solidFill>
                    <a:latin typeface="Montserrat SemiBold" panose="00000700000000000000" charset="0"/>
                    <a:ea typeface="字魂59号-创粗黑" panose="00000500000000000000" pitchFamily="2" charset="-122"/>
                    <a:cs typeface="Montserrat SemiBold" panose="00000700000000000000" charset="0"/>
                    <a:sym typeface="字魂59号-创粗黑" panose="00000500000000000000" pitchFamily="2" charset="-122"/>
                  </a:rPr>
                  <a:t>4</a:t>
                </a:r>
              </a:p>
            </p:txBody>
          </p:sp>
        </p:grpSp>
        <p:sp>
          <p:nvSpPr>
            <p:cNvPr id="37" name="圆角矩形 36"/>
            <p:cNvSpPr/>
            <p:nvPr/>
          </p:nvSpPr>
          <p:spPr>
            <a:xfrm>
              <a:off x="2256264" y="502000"/>
              <a:ext cx="3550920" cy="3286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60" dirty="0">
                  <a:solidFill>
                    <a:schemeClr val="bg1"/>
                  </a:solidFill>
                  <a:latin typeface="Montserrat SemiBold" panose="00000700000000000000" charset="0"/>
                  <a:ea typeface="字魂36号-正文宋楷" panose="00000500000000000000" charset="-122"/>
                  <a:cs typeface="Montserrat SemiBold" panose="00000700000000000000" charset="0"/>
                  <a:sym typeface="字魂36号-正文宋楷" panose="00000500000000000000" charset="-122"/>
                </a:rPr>
                <a:t>  </a:t>
              </a:r>
              <a:r>
                <a:rPr lang="vi-VN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Khó khăn và thuận lợi</a:t>
              </a:r>
              <a:endParaRPr lang="zh-CN" altLang="en-US" sz="1865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55005" y="4185692"/>
            <a:ext cx="5463539" cy="609603"/>
            <a:chOff x="1709529" y="437706"/>
            <a:chExt cx="4097655" cy="457202"/>
          </a:xfrm>
          <a:solidFill>
            <a:schemeClr val="accent2">
              <a:lumMod val="75000"/>
            </a:schemeClr>
          </a:solidFill>
        </p:grpSpPr>
        <p:grpSp>
          <p:nvGrpSpPr>
            <p:cNvPr id="57" name="组合 56"/>
            <p:cNvGrpSpPr/>
            <p:nvPr/>
          </p:nvGrpSpPr>
          <p:grpSpPr>
            <a:xfrm>
              <a:off x="1709529" y="437706"/>
              <a:ext cx="457202" cy="457202"/>
              <a:chOff x="1642000" y="3516998"/>
              <a:chExt cx="1258170" cy="1258170"/>
            </a:xfrm>
            <a:grpFill/>
          </p:grpSpPr>
          <p:sp>
            <p:nvSpPr>
              <p:cNvPr id="59" name="椭圆 58"/>
              <p:cNvSpPr/>
              <p:nvPr/>
            </p:nvSpPr>
            <p:spPr>
              <a:xfrm>
                <a:off x="1642000" y="3516998"/>
                <a:ext cx="1258170" cy="1258170"/>
              </a:xfrm>
              <a:prstGeom prst="ellipse">
                <a:avLst/>
              </a:prstGeom>
              <a:grpFill/>
              <a:ln w="15875" cap="flat" cmpd="sng" algn="ctr">
                <a:noFill/>
                <a:prstDash val="solid"/>
              </a:ln>
              <a:effectLst>
                <a:outerShdw blurRad="1905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kern="0">
                  <a:solidFill>
                    <a:prstClr val="white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785510" y="3660508"/>
                <a:ext cx="971150" cy="971150"/>
              </a:xfrm>
              <a:prstGeom prst="ellipse">
                <a:avLst/>
              </a:prstGeom>
              <a:grpFill/>
              <a:ln w="15875" cap="flat" cmpd="sng" algn="ctr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76200" dist="508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865" kern="0" dirty="0">
                    <a:solidFill>
                      <a:schemeClr val="bg1"/>
                    </a:solidFill>
                    <a:latin typeface="Montserrat SemiBold" panose="00000700000000000000" charset="0"/>
                    <a:ea typeface="字魂59号-创粗黑" panose="00000500000000000000" pitchFamily="2" charset="-122"/>
                    <a:cs typeface="Montserrat SemiBold" panose="00000700000000000000" charset="0"/>
                    <a:sym typeface="字魂59号-创粗黑" panose="00000500000000000000" pitchFamily="2" charset="-122"/>
                  </a:rPr>
                  <a:t>5</a:t>
                </a:r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>
              <a:off x="2256264" y="502000"/>
              <a:ext cx="3550920" cy="3286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Demo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đề</a:t>
              </a:r>
              <a:r>
                <a:rPr lang="en-US" altLang="zh-CN" sz="2000" b="1" dirty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tài</a:t>
              </a:r>
              <a:endParaRPr lang="zh-CN" altLang="en-US" sz="20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7520" y="2460632"/>
            <a:ext cx="1971040" cy="6289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vi-VN" sz="3200" b="1" dirty="0">
                <a:solidFill>
                  <a:schemeClr val="bg1"/>
                </a:solidFill>
              </a:rPr>
              <a:t>Nội dung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组合 55"/>
          <p:cNvGrpSpPr/>
          <p:nvPr/>
        </p:nvGrpSpPr>
        <p:grpSpPr>
          <a:xfrm>
            <a:off x="6455005" y="4962295"/>
            <a:ext cx="5463539" cy="609603"/>
            <a:chOff x="1709529" y="437706"/>
            <a:chExt cx="4097655" cy="457202"/>
          </a:xfrm>
          <a:solidFill>
            <a:schemeClr val="accent2">
              <a:lumMod val="75000"/>
            </a:schemeClr>
          </a:solidFill>
        </p:grpSpPr>
        <p:grpSp>
          <p:nvGrpSpPr>
            <p:cNvPr id="41" name="组合 56"/>
            <p:cNvGrpSpPr/>
            <p:nvPr/>
          </p:nvGrpSpPr>
          <p:grpSpPr>
            <a:xfrm>
              <a:off x="1709529" y="437706"/>
              <a:ext cx="457202" cy="457202"/>
              <a:chOff x="1642000" y="3516998"/>
              <a:chExt cx="1258170" cy="1258170"/>
            </a:xfrm>
            <a:grpFill/>
          </p:grpSpPr>
          <p:sp>
            <p:nvSpPr>
              <p:cNvPr id="43" name="椭圆 58"/>
              <p:cNvSpPr/>
              <p:nvPr/>
            </p:nvSpPr>
            <p:spPr>
              <a:xfrm>
                <a:off x="1642000" y="3516998"/>
                <a:ext cx="1258170" cy="1258170"/>
              </a:xfrm>
              <a:prstGeom prst="ellipse">
                <a:avLst/>
              </a:prstGeom>
              <a:grpFill/>
              <a:ln w="15875" cap="flat" cmpd="sng" algn="ctr">
                <a:noFill/>
                <a:prstDash val="solid"/>
              </a:ln>
              <a:effectLst>
                <a:outerShdw blurRad="1905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kern="0">
                  <a:solidFill>
                    <a:prstClr val="white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4" name="椭圆 59"/>
              <p:cNvSpPr/>
              <p:nvPr/>
            </p:nvSpPr>
            <p:spPr>
              <a:xfrm>
                <a:off x="1785510" y="3660508"/>
                <a:ext cx="971150" cy="971150"/>
              </a:xfrm>
              <a:prstGeom prst="ellipse">
                <a:avLst/>
              </a:prstGeom>
              <a:grpFill/>
              <a:ln w="15875" cap="flat" cmpd="sng" algn="ctr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76200" dist="508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865" kern="0" dirty="0">
                    <a:solidFill>
                      <a:schemeClr val="bg1"/>
                    </a:solidFill>
                    <a:latin typeface="Montserrat SemiBold" panose="00000700000000000000" charset="0"/>
                    <a:ea typeface="字魂59号-创粗黑" panose="00000500000000000000" pitchFamily="2" charset="-122"/>
                    <a:cs typeface="Montserrat SemiBold" panose="00000700000000000000" charset="0"/>
                    <a:sym typeface="字魂59号-创粗黑" panose="00000500000000000000" pitchFamily="2" charset="-122"/>
                  </a:rPr>
                  <a:t>6</a:t>
                </a:r>
              </a:p>
            </p:txBody>
          </p:sp>
        </p:grpSp>
        <p:sp>
          <p:nvSpPr>
            <p:cNvPr id="42" name="圆角矩形 57"/>
            <p:cNvSpPr/>
            <p:nvPr/>
          </p:nvSpPr>
          <p:spPr>
            <a:xfrm>
              <a:off x="2256264" y="502000"/>
              <a:ext cx="3550920" cy="3286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altLang="zh-CN" sz="2000" b="1" dirty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Tổng kết</a:t>
              </a:r>
              <a:endParaRPr lang="zh-CN" altLang="en-US" sz="20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5" name="组合 55"/>
          <p:cNvGrpSpPr/>
          <p:nvPr/>
        </p:nvGrpSpPr>
        <p:grpSpPr>
          <a:xfrm>
            <a:off x="6455005" y="5732038"/>
            <a:ext cx="5463539" cy="609603"/>
            <a:chOff x="1709529" y="437706"/>
            <a:chExt cx="4097655" cy="457202"/>
          </a:xfrm>
          <a:solidFill>
            <a:schemeClr val="accent2">
              <a:lumMod val="75000"/>
            </a:schemeClr>
          </a:solidFill>
        </p:grpSpPr>
        <p:grpSp>
          <p:nvGrpSpPr>
            <p:cNvPr id="46" name="组合 56"/>
            <p:cNvGrpSpPr/>
            <p:nvPr/>
          </p:nvGrpSpPr>
          <p:grpSpPr>
            <a:xfrm>
              <a:off x="1709529" y="437706"/>
              <a:ext cx="457202" cy="457202"/>
              <a:chOff x="1642000" y="3516998"/>
              <a:chExt cx="1258170" cy="1258170"/>
            </a:xfrm>
            <a:grpFill/>
          </p:grpSpPr>
          <p:sp>
            <p:nvSpPr>
              <p:cNvPr id="48" name="椭圆 58"/>
              <p:cNvSpPr/>
              <p:nvPr/>
            </p:nvSpPr>
            <p:spPr>
              <a:xfrm>
                <a:off x="1642000" y="3516998"/>
                <a:ext cx="1258170" cy="1258170"/>
              </a:xfrm>
              <a:prstGeom prst="ellipse">
                <a:avLst/>
              </a:prstGeom>
              <a:grpFill/>
              <a:ln w="15875" cap="flat" cmpd="sng" algn="ctr">
                <a:noFill/>
                <a:prstDash val="solid"/>
              </a:ln>
              <a:effectLst>
                <a:outerShdw blurRad="1905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kern="0">
                  <a:solidFill>
                    <a:prstClr val="white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9" name="椭圆 59"/>
              <p:cNvSpPr/>
              <p:nvPr/>
            </p:nvSpPr>
            <p:spPr>
              <a:xfrm>
                <a:off x="1785510" y="3660508"/>
                <a:ext cx="971150" cy="971150"/>
              </a:xfrm>
              <a:prstGeom prst="ellipse">
                <a:avLst/>
              </a:prstGeom>
              <a:grpFill/>
              <a:ln w="15875" cap="flat" cmpd="sng" algn="ctr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76200" dist="508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1865" kern="0" dirty="0" smtClean="0">
                    <a:solidFill>
                      <a:schemeClr val="bg1"/>
                    </a:solidFill>
                    <a:latin typeface="Montserrat SemiBold" panose="00000700000000000000" charset="0"/>
                    <a:ea typeface="字魂59号-创粗黑" panose="00000500000000000000" pitchFamily="2" charset="-122"/>
                    <a:cs typeface="Montserrat SemiBold" panose="00000700000000000000" charset="0"/>
                    <a:sym typeface="字魂59号-创粗黑" panose="00000500000000000000" pitchFamily="2" charset="-122"/>
                  </a:rPr>
                  <a:t>7</a:t>
                </a:r>
                <a:endParaRPr lang="en-US" altLang="zh-CN" sz="1865" kern="0" dirty="0">
                  <a:solidFill>
                    <a:schemeClr val="bg1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47" name="圆角矩形 57"/>
            <p:cNvSpPr/>
            <p:nvPr/>
          </p:nvSpPr>
          <p:spPr>
            <a:xfrm>
              <a:off x="2256264" y="502000"/>
              <a:ext cx="3550920" cy="3286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Lời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2000" b="1" dirty="0" err="1" smtClean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cảm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2000" b="1" dirty="0" err="1" smtClean="0"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ơn</a:t>
              </a:r>
              <a:endParaRPr lang="zh-CN" altLang="en-US" sz="2000" b="1" dirty="0"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637176" y="1867221"/>
            <a:ext cx="4096396" cy="940796"/>
            <a:chOff x="4200770" y="1871411"/>
            <a:chExt cx="3072297" cy="705597"/>
          </a:xfrm>
        </p:grpSpPr>
        <p:grpSp>
          <p:nvGrpSpPr>
            <p:cNvPr id="35" name="组合 34"/>
            <p:cNvGrpSpPr/>
            <p:nvPr/>
          </p:nvGrpSpPr>
          <p:grpSpPr>
            <a:xfrm>
              <a:off x="4200770" y="1871411"/>
              <a:ext cx="3072297" cy="705597"/>
              <a:chOff x="3791744" y="5346476"/>
              <a:chExt cx="5832648" cy="115212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007767" y="5500352"/>
                <a:ext cx="5533563" cy="8773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791744" y="5346476"/>
                <a:ext cx="5832648" cy="1152128"/>
              </a:xfrm>
              <a:custGeom>
                <a:avLst/>
                <a:gdLst>
                  <a:gd name="connsiteX0" fmla="*/ 619854 w 5832648"/>
                  <a:gd name="connsiteY0" fmla="*/ 172234 h 1152128"/>
                  <a:gd name="connsiteX1" fmla="*/ 247759 w 5832648"/>
                  <a:gd name="connsiteY1" fmla="*/ 418875 h 1152128"/>
                  <a:gd name="connsiteX2" fmla="*/ 216024 w 5832648"/>
                  <a:gd name="connsiteY2" fmla="*/ 576064 h 1152128"/>
                  <a:gd name="connsiteX3" fmla="*/ 216024 w 5832648"/>
                  <a:gd name="connsiteY3" fmla="*/ 576063 h 1152128"/>
                  <a:gd name="connsiteX4" fmla="*/ 216024 w 5832648"/>
                  <a:gd name="connsiteY4" fmla="*/ 576064 h 1152128"/>
                  <a:gd name="connsiteX5" fmla="*/ 216024 w 5832648"/>
                  <a:gd name="connsiteY5" fmla="*/ 576064 h 1152128"/>
                  <a:gd name="connsiteX6" fmla="*/ 247759 w 5832648"/>
                  <a:gd name="connsiteY6" fmla="*/ 733252 h 1152128"/>
                  <a:gd name="connsiteX7" fmla="*/ 619854 w 5832648"/>
                  <a:gd name="connsiteY7" fmla="*/ 979893 h 1152128"/>
                  <a:gd name="connsiteX8" fmla="*/ 5212794 w 5832648"/>
                  <a:gd name="connsiteY8" fmla="*/ 979894 h 1152128"/>
                  <a:gd name="connsiteX9" fmla="*/ 5616624 w 5832648"/>
                  <a:gd name="connsiteY9" fmla="*/ 576064 h 1152128"/>
                  <a:gd name="connsiteX10" fmla="*/ 5616625 w 5832648"/>
                  <a:gd name="connsiteY10" fmla="*/ 576064 h 1152128"/>
                  <a:gd name="connsiteX11" fmla="*/ 5212795 w 5832648"/>
                  <a:gd name="connsiteY11" fmla="*/ 172234 h 1152128"/>
                  <a:gd name="connsiteX12" fmla="*/ 576064 w 5832648"/>
                  <a:gd name="connsiteY12" fmla="*/ 0 h 1152128"/>
                  <a:gd name="connsiteX13" fmla="*/ 5256584 w 5832648"/>
                  <a:gd name="connsiteY13" fmla="*/ 0 h 1152128"/>
                  <a:gd name="connsiteX14" fmla="*/ 5832648 w 5832648"/>
                  <a:gd name="connsiteY14" fmla="*/ 576064 h 1152128"/>
                  <a:gd name="connsiteX15" fmla="*/ 5256584 w 5832648"/>
                  <a:gd name="connsiteY15" fmla="*/ 1152128 h 1152128"/>
                  <a:gd name="connsiteX16" fmla="*/ 576064 w 5832648"/>
                  <a:gd name="connsiteY16" fmla="*/ 1152128 h 1152128"/>
                  <a:gd name="connsiteX17" fmla="*/ 0 w 5832648"/>
                  <a:gd name="connsiteY17" fmla="*/ 576064 h 1152128"/>
                  <a:gd name="connsiteX18" fmla="*/ 576064 w 5832648"/>
                  <a:gd name="connsiteY18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32648" h="1152128">
                    <a:moveTo>
                      <a:pt x="619854" y="172234"/>
                    </a:moveTo>
                    <a:cubicBezTo>
                      <a:pt x="452583" y="172234"/>
                      <a:pt x="309064" y="273935"/>
                      <a:pt x="247759" y="418875"/>
                    </a:cubicBezTo>
                    <a:lnTo>
                      <a:pt x="216024" y="576064"/>
                    </a:lnTo>
                    <a:lnTo>
                      <a:pt x="216024" y="576063"/>
                    </a:lnTo>
                    <a:lnTo>
                      <a:pt x="216024" y="576064"/>
                    </a:lnTo>
                    <a:lnTo>
                      <a:pt x="216024" y="576064"/>
                    </a:lnTo>
                    <a:lnTo>
                      <a:pt x="247759" y="733252"/>
                    </a:lnTo>
                    <a:cubicBezTo>
                      <a:pt x="309064" y="878193"/>
                      <a:pt x="452583" y="979893"/>
                      <a:pt x="619854" y="979893"/>
                    </a:cubicBezTo>
                    <a:lnTo>
                      <a:pt x="5212794" y="979894"/>
                    </a:lnTo>
                    <a:cubicBezTo>
                      <a:pt x="5435823" y="979894"/>
                      <a:pt x="5616624" y="799093"/>
                      <a:pt x="5616624" y="576064"/>
                    </a:cubicBezTo>
                    <a:lnTo>
                      <a:pt x="5616625" y="576064"/>
                    </a:lnTo>
                    <a:cubicBezTo>
                      <a:pt x="5616625" y="353035"/>
                      <a:pt x="5435824" y="172234"/>
                      <a:pt x="5212795" y="172234"/>
                    </a:cubicBezTo>
                    <a:close/>
                    <a:moveTo>
                      <a:pt x="576064" y="0"/>
                    </a:moveTo>
                    <a:lnTo>
                      <a:pt x="5256584" y="0"/>
                    </a:lnTo>
                    <a:cubicBezTo>
                      <a:pt x="5574735" y="0"/>
                      <a:pt x="5832648" y="257913"/>
                      <a:pt x="5832648" y="576064"/>
                    </a:cubicBezTo>
                    <a:cubicBezTo>
                      <a:pt x="5832648" y="894215"/>
                      <a:pt x="5574735" y="1152128"/>
                      <a:pt x="5256584" y="1152128"/>
                    </a:cubicBezTo>
                    <a:lnTo>
                      <a:pt x="576064" y="1152128"/>
                    </a:ln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91744" y="5346476"/>
                <a:ext cx="5832648" cy="115212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5320447" y="2057769"/>
              <a:ext cx="1304685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3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Tổng</a:t>
              </a:r>
              <a:r>
                <a: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3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kết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29216" y="1884711"/>
            <a:ext cx="1865749" cy="934793"/>
            <a:chOff x="970450" y="1896381"/>
            <a:chExt cx="1727200" cy="518160"/>
          </a:xfrm>
        </p:grpSpPr>
        <p:sp>
          <p:nvSpPr>
            <p:cNvPr id="41" name="圆角矩形 40"/>
            <p:cNvSpPr/>
            <p:nvPr/>
          </p:nvSpPr>
          <p:spPr>
            <a:xfrm>
              <a:off x="970450" y="1896381"/>
              <a:ext cx="1727200" cy="518160"/>
            </a:xfrm>
            <a:prstGeom prst="roundRect">
              <a:avLst>
                <a:gd name="adj" fmla="val 12266"/>
              </a:avLst>
            </a:prstGeom>
            <a:solidFill>
              <a:schemeClr val="accent2"/>
            </a:solidFill>
            <a:ln w="952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56980" y="1958971"/>
              <a:ext cx="1554140" cy="412994"/>
            </a:xfrm>
            <a:prstGeom prst="roundRect">
              <a:avLst>
                <a:gd name="adj" fmla="val 12182"/>
              </a:avLst>
            </a:prstGeom>
            <a:solidFill>
              <a:schemeClr val="accent1"/>
            </a:soli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254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65" b="1" dirty="0">
                  <a:latin typeface="Montserrat SemiBold" panose="00000700000000000000" charset="0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6</a:t>
              </a:r>
              <a:endParaRPr lang="zh-CN" altLang="en-US" sz="2665" b="1" dirty="0">
                <a:latin typeface="Montserrat SemiBold" panose="00000700000000000000" charset="0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435" y="2105540"/>
            <a:ext cx="5072332" cy="947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GB" dirty="0" smtClean="0"/>
              <a:t>.</a:t>
            </a:r>
            <a:endParaRPr lang="en-US" dirty="0"/>
          </a:p>
          <a:p>
            <a:pPr lvl="0"/>
            <a:r>
              <a:rPr lang="en-GB" sz="1600" dirty="0" err="1" smtClean="0"/>
              <a:t>Nâng</a:t>
            </a:r>
            <a:r>
              <a:rPr lang="en-GB" sz="1600" dirty="0" smtClean="0"/>
              <a:t> </a:t>
            </a:r>
            <a:r>
              <a:rPr lang="en-GB" sz="1600" dirty="0" err="1" smtClean="0"/>
              <a:t>cao</a:t>
            </a:r>
            <a:r>
              <a:rPr lang="en-GB" sz="1600" dirty="0" smtClean="0"/>
              <a:t> </a:t>
            </a:r>
            <a:r>
              <a:rPr lang="en-GB" sz="1600" dirty="0" err="1" smtClean="0"/>
              <a:t>kỹ</a:t>
            </a:r>
            <a:r>
              <a:rPr lang="en-GB" sz="1600" dirty="0" smtClean="0"/>
              <a:t> </a:t>
            </a:r>
            <a:r>
              <a:rPr lang="en-GB" sz="1600" dirty="0" err="1" smtClean="0"/>
              <a:t>năng</a:t>
            </a:r>
            <a:r>
              <a:rPr lang="en-GB" sz="1600" dirty="0" smtClean="0"/>
              <a:t> </a:t>
            </a:r>
            <a:r>
              <a:rPr lang="en-GB" sz="1600" dirty="0" err="1" smtClean="0"/>
              <a:t>viết</a:t>
            </a:r>
            <a:r>
              <a:rPr lang="en-GB" sz="1600" dirty="0" smtClean="0"/>
              <a:t> </a:t>
            </a:r>
            <a:r>
              <a:rPr lang="en-GB" sz="1600" dirty="0" err="1" smtClean="0"/>
              <a:t>báo</a:t>
            </a:r>
            <a:r>
              <a:rPr lang="en-GB" sz="1600" dirty="0" smtClean="0"/>
              <a:t> </a:t>
            </a:r>
            <a:r>
              <a:rPr lang="en-GB" sz="1600" dirty="0" err="1" smtClean="0"/>
              <a:t>cáo</a:t>
            </a:r>
            <a:r>
              <a:rPr lang="en-GB" sz="1600" dirty="0" smtClean="0"/>
              <a:t>, </a:t>
            </a:r>
            <a:r>
              <a:rPr lang="en-GB" sz="1600" dirty="0" err="1" smtClean="0"/>
              <a:t>trình</a:t>
            </a:r>
            <a:r>
              <a:rPr lang="en-GB" sz="1600" dirty="0" smtClean="0"/>
              <a:t> </a:t>
            </a:r>
            <a:r>
              <a:rPr lang="en-GB" sz="1600" dirty="0" err="1" smtClean="0"/>
              <a:t>bày</a:t>
            </a:r>
            <a:r>
              <a:rPr lang="en-GB" sz="1600" dirty="0" smtClean="0"/>
              <a:t> ý </a:t>
            </a:r>
            <a:r>
              <a:rPr lang="en-GB" sz="1600" dirty="0" err="1" smtClean="0"/>
              <a:t>tưởng</a:t>
            </a:r>
            <a:r>
              <a:rPr lang="en-GB" sz="1600" dirty="0" smtClean="0"/>
              <a:t>.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42"/>
          <p:cNvGrpSpPr/>
          <p:nvPr/>
        </p:nvGrpSpPr>
        <p:grpSpPr>
          <a:xfrm>
            <a:off x="1673524" y="1852384"/>
            <a:ext cx="4419599" cy="374571"/>
            <a:chOff x="898775" y="1745954"/>
            <a:chExt cx="3314700" cy="280928"/>
          </a:xfrm>
        </p:grpSpPr>
        <p:sp>
          <p:nvSpPr>
            <p:cNvPr id="4" name="Rectangle 2"/>
            <p:cNvSpPr/>
            <p:nvPr/>
          </p:nvSpPr>
          <p:spPr>
            <a:xfrm>
              <a:off x="898775" y="1931632"/>
              <a:ext cx="3314700" cy="9525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chemeClr val="accent2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Rectangle 22"/>
            <p:cNvSpPr/>
            <p:nvPr/>
          </p:nvSpPr>
          <p:spPr>
            <a:xfrm>
              <a:off x="898775" y="1931632"/>
              <a:ext cx="2655093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chemeClr val="accent2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TextBox 29"/>
            <p:cNvSpPr>
              <a:spLocks noChangeArrowheads="1"/>
            </p:cNvSpPr>
            <p:nvPr/>
          </p:nvSpPr>
          <p:spPr bwMode="auto">
            <a:xfrm>
              <a:off x="3406755" y="1745954"/>
              <a:ext cx="496846" cy="28092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chemeClr val="bg1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rPr>
                <a:t>80%</a:t>
              </a:r>
              <a:endParaRPr lang="en-US" altLang="zh-CN" sz="1600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4" name="5-Point Star 13"/>
          <p:cNvSpPr/>
          <p:nvPr/>
        </p:nvSpPr>
        <p:spPr>
          <a:xfrm>
            <a:off x="1182096" y="1451853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5887" y="1475771"/>
            <a:ext cx="9765378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 err="1"/>
              <a:t>Về</a:t>
            </a:r>
            <a:r>
              <a:rPr lang="en-GB" sz="1600" dirty="0"/>
              <a:t> </a:t>
            </a:r>
            <a:r>
              <a:rPr lang="en-GB" sz="1600" dirty="0" err="1"/>
              <a:t>cơ</a:t>
            </a:r>
            <a:r>
              <a:rPr lang="en-GB" sz="1600" dirty="0"/>
              <a:t> </a:t>
            </a:r>
            <a:r>
              <a:rPr lang="en-GB" sz="1600" dirty="0" err="1"/>
              <a:t>bản</a:t>
            </a:r>
            <a:r>
              <a:rPr lang="en-GB" sz="1600" dirty="0"/>
              <a:t>, </a:t>
            </a:r>
            <a:r>
              <a:rPr lang="en-GB" sz="1600" dirty="0" err="1"/>
              <a:t>đề</a:t>
            </a:r>
            <a:r>
              <a:rPr lang="en-GB" sz="1600" dirty="0"/>
              <a:t> </a:t>
            </a:r>
            <a:r>
              <a:rPr lang="en-GB" sz="1600" dirty="0" err="1"/>
              <a:t>tài</a:t>
            </a:r>
            <a:r>
              <a:rPr lang="en-GB" sz="1600" dirty="0"/>
              <a:t> </a:t>
            </a:r>
            <a:r>
              <a:rPr lang="en-GB" sz="1600" dirty="0" err="1"/>
              <a:t>đã</a:t>
            </a:r>
            <a:r>
              <a:rPr lang="en-GB" sz="1600" dirty="0"/>
              <a:t> </a:t>
            </a:r>
            <a:r>
              <a:rPr lang="en-GB" sz="1600" dirty="0" err="1"/>
              <a:t>hoàn</a:t>
            </a:r>
            <a:r>
              <a:rPr lang="en-GB" sz="1600" dirty="0"/>
              <a:t> </a:t>
            </a:r>
            <a:r>
              <a:rPr lang="en-GB" sz="1600" dirty="0" err="1"/>
              <a:t>thành</a:t>
            </a:r>
            <a:r>
              <a:rPr lang="en-GB" sz="1600" dirty="0"/>
              <a:t> </a:t>
            </a:r>
            <a:r>
              <a:rPr lang="en-GB" sz="1600" dirty="0" smtClean="0"/>
              <a:t> 80</a:t>
            </a:r>
            <a:r>
              <a:rPr lang="en-GB" sz="1600" dirty="0"/>
              <a:t>%  </a:t>
            </a:r>
            <a:r>
              <a:rPr lang="en-GB" sz="1600" dirty="0" err="1"/>
              <a:t>các</a:t>
            </a:r>
            <a:r>
              <a:rPr lang="en-GB" sz="1600" dirty="0"/>
              <a:t> </a:t>
            </a:r>
            <a:r>
              <a:rPr lang="en-GB" sz="1600" dirty="0" err="1"/>
              <a:t>chức</a:t>
            </a:r>
            <a:r>
              <a:rPr lang="en-GB" sz="1600" dirty="0"/>
              <a:t> </a:t>
            </a:r>
            <a:r>
              <a:rPr lang="en-GB" sz="1600" dirty="0" err="1"/>
              <a:t>năng</a:t>
            </a:r>
            <a:r>
              <a:rPr lang="en-GB" sz="1600" dirty="0"/>
              <a:t> </a:t>
            </a:r>
            <a:r>
              <a:rPr lang="en-GB" sz="1600" dirty="0" err="1"/>
              <a:t>và</a:t>
            </a:r>
            <a:r>
              <a:rPr lang="en-GB" sz="1600" dirty="0"/>
              <a:t> </a:t>
            </a:r>
            <a:r>
              <a:rPr lang="en-GB" sz="1600" dirty="0" err="1"/>
              <a:t>các</a:t>
            </a:r>
            <a:r>
              <a:rPr lang="en-GB" sz="1600" dirty="0"/>
              <a:t> </a:t>
            </a:r>
            <a:r>
              <a:rPr lang="en-GB" sz="1600" dirty="0" err="1"/>
              <a:t>yêu</a:t>
            </a:r>
            <a:r>
              <a:rPr lang="en-GB" sz="1600" dirty="0"/>
              <a:t> </a:t>
            </a:r>
            <a:r>
              <a:rPr lang="en-GB" sz="1600" dirty="0" err="1"/>
              <a:t>cầu</a:t>
            </a:r>
            <a:r>
              <a:rPr lang="en-GB" sz="1600" dirty="0"/>
              <a:t> </a:t>
            </a:r>
            <a:r>
              <a:rPr lang="en-GB" sz="1600" dirty="0" err="1"/>
              <a:t>đặt</a:t>
            </a:r>
            <a:r>
              <a:rPr lang="en-GB" sz="1600" dirty="0"/>
              <a:t> </a:t>
            </a:r>
            <a:r>
              <a:rPr lang="en-GB" sz="1600" dirty="0" err="1"/>
              <a:t>ra</a:t>
            </a:r>
            <a:r>
              <a:rPr lang="en-GB" sz="1600" dirty="0"/>
              <a:t> </a:t>
            </a:r>
            <a:r>
              <a:rPr lang="en-GB" sz="1600" dirty="0" err="1"/>
              <a:t>như</a:t>
            </a:r>
            <a:r>
              <a:rPr lang="en-GB" sz="1600" dirty="0"/>
              <a:t> </a:t>
            </a:r>
            <a:r>
              <a:rPr lang="en-GB" sz="1600" dirty="0" err="1"/>
              <a:t>kế</a:t>
            </a:r>
            <a:r>
              <a:rPr lang="en-GB" sz="1600" dirty="0"/>
              <a:t> </a:t>
            </a:r>
            <a:r>
              <a:rPr lang="en-GB" sz="1600" dirty="0" err="1"/>
              <a:t>hoạch</a:t>
            </a:r>
            <a:r>
              <a:rPr lang="en-GB" sz="1600" dirty="0"/>
              <a:t> </a:t>
            </a:r>
            <a:r>
              <a:rPr lang="en-GB" sz="1600" dirty="0" err="1"/>
              <a:t>dự</a:t>
            </a:r>
            <a:r>
              <a:rPr lang="en-GB" sz="1600" dirty="0"/>
              <a:t> </a:t>
            </a:r>
            <a:r>
              <a:rPr lang="en-GB" sz="1600" dirty="0" err="1"/>
              <a:t>kiến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1182096" y="2411301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815" y="209825"/>
            <a:ext cx="3226279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Tổng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kết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7699" y="989027"/>
            <a:ext cx="4986067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đạt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1182096" y="2794441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83499" y="2765574"/>
            <a:ext cx="9765378" cy="3606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 err="1" smtClean="0"/>
              <a:t>Nâng</a:t>
            </a:r>
            <a:r>
              <a:rPr lang="en-GB" sz="1600" dirty="0" smtClean="0"/>
              <a:t> </a:t>
            </a:r>
            <a:r>
              <a:rPr lang="en-GB" sz="1600" dirty="0" err="1" smtClean="0"/>
              <a:t>cao</a:t>
            </a:r>
            <a:r>
              <a:rPr lang="en-GB" sz="1600" dirty="0" smtClean="0"/>
              <a:t> </a:t>
            </a:r>
            <a:r>
              <a:rPr lang="en-GB" sz="1600" dirty="0" err="1" smtClean="0"/>
              <a:t>kỹ</a:t>
            </a:r>
            <a:r>
              <a:rPr lang="en-GB" sz="1600" dirty="0" smtClean="0"/>
              <a:t> </a:t>
            </a:r>
            <a:r>
              <a:rPr lang="en-GB" sz="1600" dirty="0" err="1" smtClean="0"/>
              <a:t>năng</a:t>
            </a:r>
            <a:r>
              <a:rPr lang="en-GB" sz="1600" dirty="0" smtClean="0"/>
              <a:t> </a:t>
            </a:r>
            <a:r>
              <a:rPr lang="en-GB" sz="1600" dirty="0" err="1" smtClean="0"/>
              <a:t>làm</a:t>
            </a:r>
            <a:r>
              <a:rPr lang="en-GB" sz="1600" dirty="0" smtClean="0"/>
              <a:t> </a:t>
            </a:r>
            <a:r>
              <a:rPr lang="en-GB" sz="1600" dirty="0" err="1" smtClean="0"/>
              <a:t>việc</a:t>
            </a:r>
            <a:r>
              <a:rPr lang="en-GB" sz="1600" dirty="0" smtClean="0"/>
              <a:t> </a:t>
            </a:r>
            <a:r>
              <a:rPr lang="en-GB" sz="1600" dirty="0" err="1" smtClean="0"/>
              <a:t>nhóm</a:t>
            </a:r>
            <a:r>
              <a:rPr lang="en-GB" sz="1600" dirty="0" smtClean="0"/>
              <a:t> ,</a:t>
            </a:r>
            <a:r>
              <a:rPr lang="en-GB" sz="1600" dirty="0" err="1" smtClean="0"/>
              <a:t>viết</a:t>
            </a:r>
            <a:r>
              <a:rPr lang="en-GB" sz="1600" dirty="0" smtClean="0"/>
              <a:t> code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2096" y="3213759"/>
            <a:ext cx="498606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Hạn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chế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5887" y="3667871"/>
            <a:ext cx="5149970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vấn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chưa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giải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quyết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triệt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để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1182096" y="3649404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1168881" y="4042076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06435" y="4052075"/>
            <a:ext cx="5149970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nhỏ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hẹp,thiếu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1182096" y="4439873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95886" y="4454395"/>
            <a:ext cx="6262777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Khả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nhóm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5311" y="4842193"/>
            <a:ext cx="498606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hoạch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9102" y="5296305"/>
            <a:ext cx="5149970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Phát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triển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rộng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hơn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5-Point Star 36"/>
          <p:cNvSpPr/>
          <p:nvPr/>
        </p:nvSpPr>
        <p:spPr>
          <a:xfrm>
            <a:off x="1195311" y="5277838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1207977" y="5670510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19650" y="5680509"/>
            <a:ext cx="8179958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Tối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ưu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hóa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đáp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ứng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cầu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tốt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hơn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0" name="5-Point Star 39"/>
          <p:cNvSpPr/>
          <p:nvPr/>
        </p:nvSpPr>
        <p:spPr>
          <a:xfrm>
            <a:off x="1195311" y="6068307"/>
            <a:ext cx="388188" cy="33643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09101" y="6082829"/>
            <a:ext cx="6262777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dồi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kỹ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làm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nhóm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1"/>
          <p:cNvGrpSpPr/>
          <p:nvPr/>
        </p:nvGrpSpPr>
        <p:grpSpPr>
          <a:xfrm>
            <a:off x="8116467" y="2430061"/>
            <a:ext cx="2890404" cy="2612939"/>
            <a:chOff x="4840432" y="2947411"/>
            <a:chExt cx="2497138" cy="2257425"/>
          </a:xfrm>
        </p:grpSpPr>
        <p:sp>
          <p:nvSpPr>
            <p:cNvPr id="43" name="Freeform 5"/>
            <p:cNvSpPr/>
            <p:nvPr/>
          </p:nvSpPr>
          <p:spPr bwMode="auto">
            <a:xfrm>
              <a:off x="6996257" y="3882449"/>
              <a:ext cx="139700" cy="98425"/>
            </a:xfrm>
            <a:custGeom>
              <a:avLst/>
              <a:gdLst>
                <a:gd name="T0" fmla="*/ 88 w 88"/>
                <a:gd name="T1" fmla="*/ 0 h 62"/>
                <a:gd name="T2" fmla="*/ 0 w 88"/>
                <a:gd name="T3" fmla="*/ 9 h 62"/>
                <a:gd name="T4" fmla="*/ 61 w 88"/>
                <a:gd name="T5" fmla="*/ 62 h 62"/>
                <a:gd name="T6" fmla="*/ 88 w 88"/>
                <a:gd name="T7" fmla="*/ 0 h 62"/>
                <a:gd name="T8" fmla="*/ 88 w 8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2">
                  <a:moveTo>
                    <a:pt x="88" y="0"/>
                  </a:moveTo>
                  <a:lnTo>
                    <a:pt x="0" y="9"/>
                  </a:lnTo>
                  <a:lnTo>
                    <a:pt x="61" y="62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804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Freeform 6"/>
            <p:cNvSpPr/>
            <p:nvPr/>
          </p:nvSpPr>
          <p:spPr bwMode="auto">
            <a:xfrm>
              <a:off x="5829445" y="4911149"/>
              <a:ext cx="120650" cy="109538"/>
            </a:xfrm>
            <a:custGeom>
              <a:avLst/>
              <a:gdLst>
                <a:gd name="T0" fmla="*/ 29 w 76"/>
                <a:gd name="T1" fmla="*/ 0 h 69"/>
                <a:gd name="T2" fmla="*/ 76 w 76"/>
                <a:gd name="T3" fmla="*/ 55 h 69"/>
                <a:gd name="T4" fmla="*/ 12 w 76"/>
                <a:gd name="T5" fmla="*/ 69 h 69"/>
                <a:gd name="T6" fmla="*/ 0 w 76"/>
                <a:gd name="T7" fmla="*/ 69 h 69"/>
                <a:gd name="T8" fmla="*/ 29 w 76"/>
                <a:gd name="T9" fmla="*/ 0 h 69"/>
                <a:gd name="T10" fmla="*/ 29 w 76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9">
                  <a:moveTo>
                    <a:pt x="29" y="0"/>
                  </a:moveTo>
                  <a:lnTo>
                    <a:pt x="76" y="55"/>
                  </a:lnTo>
                  <a:lnTo>
                    <a:pt x="12" y="69"/>
                  </a:lnTo>
                  <a:lnTo>
                    <a:pt x="0" y="6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804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5491307" y="4809549"/>
              <a:ext cx="123825" cy="115888"/>
            </a:xfrm>
            <a:custGeom>
              <a:avLst/>
              <a:gdLst>
                <a:gd name="T0" fmla="*/ 78 w 78"/>
                <a:gd name="T1" fmla="*/ 0 h 73"/>
                <a:gd name="T2" fmla="*/ 0 w 78"/>
                <a:gd name="T3" fmla="*/ 14 h 73"/>
                <a:gd name="T4" fmla="*/ 50 w 78"/>
                <a:gd name="T5" fmla="*/ 73 h 73"/>
                <a:gd name="T6" fmla="*/ 78 w 78"/>
                <a:gd name="T7" fmla="*/ 0 h 73"/>
                <a:gd name="T8" fmla="*/ 78 w 7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3">
                  <a:moveTo>
                    <a:pt x="78" y="0"/>
                  </a:moveTo>
                  <a:lnTo>
                    <a:pt x="0" y="14"/>
                  </a:lnTo>
                  <a:lnTo>
                    <a:pt x="50" y="73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4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Freeform 8"/>
            <p:cNvSpPr>
              <a:spLocks noEditPoints="1"/>
            </p:cNvSpPr>
            <p:nvPr/>
          </p:nvSpPr>
          <p:spPr bwMode="auto">
            <a:xfrm>
              <a:off x="5216670" y="2947411"/>
              <a:ext cx="2120900" cy="863600"/>
            </a:xfrm>
            <a:custGeom>
              <a:avLst/>
              <a:gdLst>
                <a:gd name="T0" fmla="*/ 232 w 1336"/>
                <a:gd name="T1" fmla="*/ 38 h 544"/>
                <a:gd name="T2" fmla="*/ 723 w 1336"/>
                <a:gd name="T3" fmla="*/ 43 h 544"/>
                <a:gd name="T4" fmla="*/ 1130 w 1336"/>
                <a:gd name="T5" fmla="*/ 361 h 544"/>
                <a:gd name="T6" fmla="*/ 1123 w 1336"/>
                <a:gd name="T7" fmla="*/ 380 h 544"/>
                <a:gd name="T8" fmla="*/ 1175 w 1336"/>
                <a:gd name="T9" fmla="*/ 423 h 544"/>
                <a:gd name="T10" fmla="*/ 1102 w 1336"/>
                <a:gd name="T11" fmla="*/ 427 h 544"/>
                <a:gd name="T12" fmla="*/ 611 w 1336"/>
                <a:gd name="T13" fmla="*/ 463 h 544"/>
                <a:gd name="T14" fmla="*/ 609 w 1336"/>
                <a:gd name="T15" fmla="*/ 463 h 544"/>
                <a:gd name="T16" fmla="*/ 607 w 1336"/>
                <a:gd name="T17" fmla="*/ 461 h 544"/>
                <a:gd name="T18" fmla="*/ 211 w 1336"/>
                <a:gd name="T19" fmla="*/ 104 h 544"/>
                <a:gd name="T20" fmla="*/ 211 w 1336"/>
                <a:gd name="T21" fmla="*/ 104 h 544"/>
                <a:gd name="T22" fmla="*/ 156 w 1336"/>
                <a:gd name="T23" fmla="*/ 57 h 544"/>
                <a:gd name="T24" fmla="*/ 225 w 1336"/>
                <a:gd name="T25" fmla="*/ 57 h 544"/>
                <a:gd name="T26" fmla="*/ 232 w 1336"/>
                <a:gd name="T27" fmla="*/ 38 h 544"/>
                <a:gd name="T28" fmla="*/ 232 w 1336"/>
                <a:gd name="T29" fmla="*/ 38 h 544"/>
                <a:gd name="T30" fmla="*/ 730 w 1336"/>
                <a:gd name="T31" fmla="*/ 12 h 544"/>
                <a:gd name="T32" fmla="*/ 1336 w 1336"/>
                <a:gd name="T33" fmla="*/ 480 h 544"/>
                <a:gd name="T34" fmla="*/ 590 w 1336"/>
                <a:gd name="T35" fmla="*/ 544 h 544"/>
                <a:gd name="T36" fmla="*/ 0 w 1336"/>
                <a:gd name="T37" fmla="*/ 0 h 544"/>
                <a:gd name="T38" fmla="*/ 730 w 1336"/>
                <a:gd name="T39" fmla="*/ 12 h 544"/>
                <a:gd name="T40" fmla="*/ 730 w 1336"/>
                <a:gd name="T41" fmla="*/ 1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6" h="544">
                  <a:moveTo>
                    <a:pt x="232" y="38"/>
                  </a:moveTo>
                  <a:lnTo>
                    <a:pt x="723" y="43"/>
                  </a:lnTo>
                  <a:lnTo>
                    <a:pt x="1130" y="361"/>
                  </a:lnTo>
                  <a:lnTo>
                    <a:pt x="1123" y="380"/>
                  </a:lnTo>
                  <a:lnTo>
                    <a:pt x="1175" y="423"/>
                  </a:lnTo>
                  <a:lnTo>
                    <a:pt x="1102" y="427"/>
                  </a:lnTo>
                  <a:lnTo>
                    <a:pt x="611" y="463"/>
                  </a:lnTo>
                  <a:lnTo>
                    <a:pt x="609" y="463"/>
                  </a:lnTo>
                  <a:lnTo>
                    <a:pt x="607" y="461"/>
                  </a:lnTo>
                  <a:lnTo>
                    <a:pt x="211" y="104"/>
                  </a:lnTo>
                  <a:lnTo>
                    <a:pt x="211" y="104"/>
                  </a:lnTo>
                  <a:lnTo>
                    <a:pt x="156" y="57"/>
                  </a:lnTo>
                  <a:lnTo>
                    <a:pt x="225" y="57"/>
                  </a:lnTo>
                  <a:lnTo>
                    <a:pt x="232" y="38"/>
                  </a:lnTo>
                  <a:lnTo>
                    <a:pt x="232" y="38"/>
                  </a:lnTo>
                  <a:close/>
                  <a:moveTo>
                    <a:pt x="730" y="12"/>
                  </a:moveTo>
                  <a:lnTo>
                    <a:pt x="1336" y="480"/>
                  </a:lnTo>
                  <a:lnTo>
                    <a:pt x="590" y="544"/>
                  </a:lnTo>
                  <a:lnTo>
                    <a:pt x="0" y="0"/>
                  </a:lnTo>
                  <a:lnTo>
                    <a:pt x="730" y="12"/>
                  </a:lnTo>
                  <a:lnTo>
                    <a:pt x="730" y="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46000">
                  <a:schemeClr val="accent4"/>
                </a:gs>
                <a:gs pos="60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5584970" y="3007736"/>
              <a:ext cx="1425575" cy="557213"/>
            </a:xfrm>
            <a:custGeom>
              <a:avLst/>
              <a:gdLst>
                <a:gd name="T0" fmla="*/ 0 w 898"/>
                <a:gd name="T1" fmla="*/ 0 h 351"/>
                <a:gd name="T2" fmla="*/ 491 w 898"/>
                <a:gd name="T3" fmla="*/ 5 h 351"/>
                <a:gd name="T4" fmla="*/ 898 w 898"/>
                <a:gd name="T5" fmla="*/ 323 h 351"/>
                <a:gd name="T6" fmla="*/ 401 w 898"/>
                <a:gd name="T7" fmla="*/ 351 h 351"/>
                <a:gd name="T8" fmla="*/ 0 w 898"/>
                <a:gd name="T9" fmla="*/ 0 h 351"/>
                <a:gd name="T10" fmla="*/ 0 w 898"/>
                <a:gd name="T1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" h="351">
                  <a:moveTo>
                    <a:pt x="0" y="0"/>
                  </a:moveTo>
                  <a:lnTo>
                    <a:pt x="491" y="5"/>
                  </a:lnTo>
                  <a:lnTo>
                    <a:pt x="898" y="323"/>
                  </a:lnTo>
                  <a:lnTo>
                    <a:pt x="401" y="3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5626245" y="3022024"/>
              <a:ext cx="1343025" cy="528638"/>
            </a:xfrm>
            <a:custGeom>
              <a:avLst/>
              <a:gdLst>
                <a:gd name="T0" fmla="*/ 0 w 846"/>
                <a:gd name="T1" fmla="*/ 0 h 333"/>
                <a:gd name="T2" fmla="*/ 460 w 846"/>
                <a:gd name="T3" fmla="*/ 5 h 333"/>
                <a:gd name="T4" fmla="*/ 846 w 846"/>
                <a:gd name="T5" fmla="*/ 307 h 333"/>
                <a:gd name="T6" fmla="*/ 377 w 846"/>
                <a:gd name="T7" fmla="*/ 333 h 333"/>
                <a:gd name="T8" fmla="*/ 0 w 846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333">
                  <a:moveTo>
                    <a:pt x="0" y="0"/>
                  </a:moveTo>
                  <a:lnTo>
                    <a:pt x="460" y="5"/>
                  </a:lnTo>
                  <a:lnTo>
                    <a:pt x="846" y="307"/>
                  </a:lnTo>
                  <a:lnTo>
                    <a:pt x="377" y="3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46000">
                  <a:schemeClr val="accent2"/>
                </a:gs>
                <a:gs pos="67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8900000" scaled="1"/>
              <a:tileRect/>
            </a:gra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6180282" y="3520499"/>
              <a:ext cx="830262" cy="161925"/>
            </a:xfrm>
            <a:custGeom>
              <a:avLst/>
              <a:gdLst>
                <a:gd name="T0" fmla="*/ 523 w 523"/>
                <a:gd name="T1" fmla="*/ 0 h 102"/>
                <a:gd name="T2" fmla="*/ 516 w 523"/>
                <a:gd name="T3" fmla="*/ 19 h 102"/>
                <a:gd name="T4" fmla="*/ 495 w 523"/>
                <a:gd name="T5" fmla="*/ 66 h 102"/>
                <a:gd name="T6" fmla="*/ 4 w 523"/>
                <a:gd name="T7" fmla="*/ 102 h 102"/>
                <a:gd name="T8" fmla="*/ 2 w 523"/>
                <a:gd name="T9" fmla="*/ 102 h 102"/>
                <a:gd name="T10" fmla="*/ 0 w 523"/>
                <a:gd name="T11" fmla="*/ 100 h 102"/>
                <a:gd name="T12" fmla="*/ 26 w 523"/>
                <a:gd name="T13" fmla="*/ 28 h 102"/>
                <a:gd name="T14" fmla="*/ 523 w 523"/>
                <a:gd name="T15" fmla="*/ 0 h 102"/>
                <a:gd name="T16" fmla="*/ 523 w 523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102">
                  <a:moveTo>
                    <a:pt x="523" y="0"/>
                  </a:moveTo>
                  <a:lnTo>
                    <a:pt x="516" y="19"/>
                  </a:lnTo>
                  <a:lnTo>
                    <a:pt x="495" y="66"/>
                  </a:lnTo>
                  <a:lnTo>
                    <a:pt x="4" y="102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26" y="28"/>
                  </a:lnTo>
                  <a:lnTo>
                    <a:pt x="523" y="0"/>
                  </a:lnTo>
                  <a:lnTo>
                    <a:pt x="52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46000">
                  <a:schemeClr val="accent2"/>
                </a:gs>
                <a:gs pos="82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160000" scaled="0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5551632" y="3007736"/>
              <a:ext cx="669925" cy="671513"/>
            </a:xfrm>
            <a:custGeom>
              <a:avLst/>
              <a:gdLst>
                <a:gd name="T0" fmla="*/ 21 w 422"/>
                <a:gd name="T1" fmla="*/ 0 h 423"/>
                <a:gd name="T2" fmla="*/ 14 w 422"/>
                <a:gd name="T3" fmla="*/ 19 h 423"/>
                <a:gd name="T4" fmla="*/ 14 w 422"/>
                <a:gd name="T5" fmla="*/ 19 h 423"/>
                <a:gd name="T6" fmla="*/ 0 w 422"/>
                <a:gd name="T7" fmla="*/ 66 h 423"/>
                <a:gd name="T8" fmla="*/ 0 w 422"/>
                <a:gd name="T9" fmla="*/ 66 h 423"/>
                <a:gd name="T10" fmla="*/ 396 w 422"/>
                <a:gd name="T11" fmla="*/ 423 h 423"/>
                <a:gd name="T12" fmla="*/ 422 w 422"/>
                <a:gd name="T13" fmla="*/ 351 h 423"/>
                <a:gd name="T14" fmla="*/ 21 w 422"/>
                <a:gd name="T15" fmla="*/ 0 h 423"/>
                <a:gd name="T16" fmla="*/ 21 w 422"/>
                <a:gd name="T1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423">
                  <a:moveTo>
                    <a:pt x="21" y="0"/>
                  </a:moveTo>
                  <a:lnTo>
                    <a:pt x="14" y="19"/>
                  </a:lnTo>
                  <a:lnTo>
                    <a:pt x="14" y="19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96" y="423"/>
                  </a:lnTo>
                  <a:lnTo>
                    <a:pt x="422" y="35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46000">
                  <a:schemeClr val="accent2"/>
                </a:gs>
                <a:gs pos="61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7740000" scaled="0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5464320" y="3037899"/>
              <a:ext cx="109537" cy="74613"/>
            </a:xfrm>
            <a:custGeom>
              <a:avLst/>
              <a:gdLst>
                <a:gd name="T0" fmla="*/ 69 w 69"/>
                <a:gd name="T1" fmla="*/ 0 h 47"/>
                <a:gd name="T2" fmla="*/ 69 w 69"/>
                <a:gd name="T3" fmla="*/ 0 h 47"/>
                <a:gd name="T4" fmla="*/ 55 w 69"/>
                <a:gd name="T5" fmla="*/ 47 h 47"/>
                <a:gd name="T6" fmla="*/ 0 w 69"/>
                <a:gd name="T7" fmla="*/ 0 h 47"/>
                <a:gd name="T8" fmla="*/ 69 w 69"/>
                <a:gd name="T9" fmla="*/ 0 h 47"/>
                <a:gd name="T10" fmla="*/ 69 w 69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7">
                  <a:moveTo>
                    <a:pt x="69" y="0"/>
                  </a:moveTo>
                  <a:lnTo>
                    <a:pt x="69" y="0"/>
                  </a:lnTo>
                  <a:lnTo>
                    <a:pt x="55" y="47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804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2" name="Freeform 14"/>
            <p:cNvSpPr/>
            <p:nvPr/>
          </p:nvSpPr>
          <p:spPr bwMode="auto">
            <a:xfrm>
              <a:off x="6966095" y="3550661"/>
              <a:ext cx="115887" cy="74613"/>
            </a:xfrm>
            <a:custGeom>
              <a:avLst/>
              <a:gdLst>
                <a:gd name="T0" fmla="*/ 21 w 73"/>
                <a:gd name="T1" fmla="*/ 0 h 47"/>
                <a:gd name="T2" fmla="*/ 0 w 73"/>
                <a:gd name="T3" fmla="*/ 47 h 47"/>
                <a:gd name="T4" fmla="*/ 73 w 73"/>
                <a:gd name="T5" fmla="*/ 43 h 47"/>
                <a:gd name="T6" fmla="*/ 21 w 73"/>
                <a:gd name="T7" fmla="*/ 0 h 47"/>
                <a:gd name="T8" fmla="*/ 21 w 73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7">
                  <a:moveTo>
                    <a:pt x="21" y="0"/>
                  </a:moveTo>
                  <a:lnTo>
                    <a:pt x="0" y="47"/>
                  </a:lnTo>
                  <a:lnTo>
                    <a:pt x="73" y="4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04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623070" y="3709411"/>
              <a:ext cx="1714500" cy="1495425"/>
            </a:xfrm>
            <a:custGeom>
              <a:avLst/>
              <a:gdLst>
                <a:gd name="T0" fmla="*/ 953 w 1080"/>
                <a:gd name="T1" fmla="*/ 109 h 942"/>
                <a:gd name="T2" fmla="*/ 865 w 1080"/>
                <a:gd name="T3" fmla="*/ 118 h 942"/>
                <a:gd name="T4" fmla="*/ 389 w 1080"/>
                <a:gd name="T5" fmla="*/ 171 h 942"/>
                <a:gd name="T6" fmla="*/ 384 w 1080"/>
                <a:gd name="T7" fmla="*/ 185 h 942"/>
                <a:gd name="T8" fmla="*/ 159 w 1080"/>
                <a:gd name="T9" fmla="*/ 757 h 942"/>
                <a:gd name="T10" fmla="*/ 130 w 1080"/>
                <a:gd name="T11" fmla="*/ 826 h 942"/>
                <a:gd name="T12" fmla="*/ 142 w 1080"/>
                <a:gd name="T13" fmla="*/ 826 h 942"/>
                <a:gd name="T14" fmla="*/ 206 w 1080"/>
                <a:gd name="T15" fmla="*/ 812 h 942"/>
                <a:gd name="T16" fmla="*/ 213 w 1080"/>
                <a:gd name="T17" fmla="*/ 816 h 942"/>
                <a:gd name="T18" fmla="*/ 213 w 1080"/>
                <a:gd name="T19" fmla="*/ 816 h 942"/>
                <a:gd name="T20" fmla="*/ 223 w 1080"/>
                <a:gd name="T21" fmla="*/ 814 h 942"/>
                <a:gd name="T22" fmla="*/ 697 w 1080"/>
                <a:gd name="T23" fmla="*/ 707 h 942"/>
                <a:gd name="T24" fmla="*/ 941 w 1080"/>
                <a:gd name="T25" fmla="*/ 180 h 942"/>
                <a:gd name="T26" fmla="*/ 926 w 1080"/>
                <a:gd name="T27" fmla="*/ 171 h 942"/>
                <a:gd name="T28" fmla="*/ 953 w 1080"/>
                <a:gd name="T29" fmla="*/ 109 h 942"/>
                <a:gd name="T30" fmla="*/ 953 w 1080"/>
                <a:gd name="T31" fmla="*/ 109 h 942"/>
                <a:gd name="T32" fmla="*/ 334 w 1080"/>
                <a:gd name="T33" fmla="*/ 64 h 942"/>
                <a:gd name="T34" fmla="*/ 1080 w 1080"/>
                <a:gd name="T35" fmla="*/ 0 h 942"/>
                <a:gd name="T36" fmla="*/ 720 w 1080"/>
                <a:gd name="T37" fmla="*/ 771 h 942"/>
                <a:gd name="T38" fmla="*/ 0 w 1080"/>
                <a:gd name="T39" fmla="*/ 942 h 942"/>
                <a:gd name="T40" fmla="*/ 334 w 1080"/>
                <a:gd name="T41" fmla="*/ 64 h 942"/>
                <a:gd name="T42" fmla="*/ 334 w 1080"/>
                <a:gd name="T43" fmla="*/ 64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0" h="942">
                  <a:moveTo>
                    <a:pt x="953" y="109"/>
                  </a:moveTo>
                  <a:lnTo>
                    <a:pt x="865" y="118"/>
                  </a:lnTo>
                  <a:lnTo>
                    <a:pt x="389" y="171"/>
                  </a:lnTo>
                  <a:lnTo>
                    <a:pt x="384" y="185"/>
                  </a:lnTo>
                  <a:lnTo>
                    <a:pt x="159" y="757"/>
                  </a:lnTo>
                  <a:lnTo>
                    <a:pt x="130" y="826"/>
                  </a:lnTo>
                  <a:lnTo>
                    <a:pt x="142" y="826"/>
                  </a:lnTo>
                  <a:lnTo>
                    <a:pt x="206" y="812"/>
                  </a:lnTo>
                  <a:lnTo>
                    <a:pt x="213" y="816"/>
                  </a:lnTo>
                  <a:lnTo>
                    <a:pt x="213" y="816"/>
                  </a:lnTo>
                  <a:lnTo>
                    <a:pt x="223" y="814"/>
                  </a:lnTo>
                  <a:lnTo>
                    <a:pt x="697" y="707"/>
                  </a:lnTo>
                  <a:lnTo>
                    <a:pt x="941" y="180"/>
                  </a:lnTo>
                  <a:lnTo>
                    <a:pt x="926" y="171"/>
                  </a:lnTo>
                  <a:lnTo>
                    <a:pt x="953" y="109"/>
                  </a:lnTo>
                  <a:lnTo>
                    <a:pt x="953" y="109"/>
                  </a:lnTo>
                  <a:close/>
                  <a:moveTo>
                    <a:pt x="334" y="64"/>
                  </a:moveTo>
                  <a:lnTo>
                    <a:pt x="1080" y="0"/>
                  </a:lnTo>
                  <a:lnTo>
                    <a:pt x="720" y="771"/>
                  </a:lnTo>
                  <a:lnTo>
                    <a:pt x="0" y="942"/>
                  </a:lnTo>
                  <a:lnTo>
                    <a:pt x="334" y="64"/>
                  </a:lnTo>
                  <a:lnTo>
                    <a:pt x="334" y="6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46000">
                  <a:schemeClr val="accent4"/>
                </a:gs>
                <a:gs pos="60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4" name="Freeform 16"/>
            <p:cNvSpPr/>
            <p:nvPr/>
          </p:nvSpPr>
          <p:spPr bwMode="auto">
            <a:xfrm>
              <a:off x="6232670" y="3896736"/>
              <a:ext cx="884237" cy="196850"/>
            </a:xfrm>
            <a:custGeom>
              <a:avLst/>
              <a:gdLst>
                <a:gd name="T0" fmla="*/ 542 w 557"/>
                <a:gd name="T1" fmla="*/ 53 h 124"/>
                <a:gd name="T2" fmla="*/ 481 w 557"/>
                <a:gd name="T3" fmla="*/ 0 h 124"/>
                <a:gd name="T4" fmla="*/ 5 w 557"/>
                <a:gd name="T5" fmla="*/ 53 h 124"/>
                <a:gd name="T6" fmla="*/ 0 w 557"/>
                <a:gd name="T7" fmla="*/ 67 h 124"/>
                <a:gd name="T8" fmla="*/ 61 w 557"/>
                <a:gd name="T9" fmla="*/ 124 h 124"/>
                <a:gd name="T10" fmla="*/ 557 w 557"/>
                <a:gd name="T11" fmla="*/ 62 h 124"/>
                <a:gd name="T12" fmla="*/ 542 w 557"/>
                <a:gd name="T13" fmla="*/ 53 h 124"/>
                <a:gd name="T14" fmla="*/ 542 w 557"/>
                <a:gd name="T15" fmla="*/ 5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7" h="124">
                  <a:moveTo>
                    <a:pt x="542" y="53"/>
                  </a:moveTo>
                  <a:lnTo>
                    <a:pt x="481" y="0"/>
                  </a:lnTo>
                  <a:lnTo>
                    <a:pt x="5" y="53"/>
                  </a:lnTo>
                  <a:lnTo>
                    <a:pt x="0" y="67"/>
                  </a:lnTo>
                  <a:lnTo>
                    <a:pt x="61" y="124"/>
                  </a:lnTo>
                  <a:lnTo>
                    <a:pt x="557" y="62"/>
                  </a:lnTo>
                  <a:lnTo>
                    <a:pt x="542" y="53"/>
                  </a:lnTo>
                  <a:lnTo>
                    <a:pt x="542" y="53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5">
                    <a:lumMod val="100000"/>
                  </a:schemeClr>
                </a:gs>
                <a:gs pos="0">
                  <a:schemeClr val="accent5"/>
                </a:gs>
                <a:gs pos="7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5780000" scaled="0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4840432" y="2947411"/>
              <a:ext cx="1312862" cy="2257425"/>
            </a:xfrm>
            <a:custGeom>
              <a:avLst/>
              <a:gdLst>
                <a:gd name="T0" fmla="*/ 247 w 827"/>
                <a:gd name="T1" fmla="*/ 230 h 1422"/>
                <a:gd name="T2" fmla="*/ 266 w 827"/>
                <a:gd name="T3" fmla="*/ 173 h 1422"/>
                <a:gd name="T4" fmla="*/ 699 w 827"/>
                <a:gd name="T5" fmla="*/ 596 h 1422"/>
                <a:gd name="T6" fmla="*/ 699 w 827"/>
                <a:gd name="T7" fmla="*/ 596 h 1422"/>
                <a:gd name="T8" fmla="*/ 699 w 827"/>
                <a:gd name="T9" fmla="*/ 596 h 1422"/>
                <a:gd name="T10" fmla="*/ 488 w 827"/>
                <a:gd name="T11" fmla="*/ 1173 h 1422"/>
                <a:gd name="T12" fmla="*/ 460 w 827"/>
                <a:gd name="T13" fmla="*/ 1246 h 1422"/>
                <a:gd name="T14" fmla="*/ 410 w 827"/>
                <a:gd name="T15" fmla="*/ 1187 h 1422"/>
                <a:gd name="T16" fmla="*/ 405 w 827"/>
                <a:gd name="T17" fmla="*/ 1187 h 1422"/>
                <a:gd name="T18" fmla="*/ 66 w 827"/>
                <a:gd name="T19" fmla="*/ 788 h 1422"/>
                <a:gd name="T20" fmla="*/ 102 w 827"/>
                <a:gd name="T21" fmla="*/ 672 h 1422"/>
                <a:gd name="T22" fmla="*/ 102 w 827"/>
                <a:gd name="T23" fmla="*/ 670 h 1422"/>
                <a:gd name="T24" fmla="*/ 104 w 827"/>
                <a:gd name="T25" fmla="*/ 660 h 1422"/>
                <a:gd name="T26" fmla="*/ 104 w 827"/>
                <a:gd name="T27" fmla="*/ 660 h 1422"/>
                <a:gd name="T28" fmla="*/ 232 w 827"/>
                <a:gd name="T29" fmla="*/ 230 h 1422"/>
                <a:gd name="T30" fmla="*/ 247 w 827"/>
                <a:gd name="T31" fmla="*/ 230 h 1422"/>
                <a:gd name="T32" fmla="*/ 247 w 827"/>
                <a:gd name="T33" fmla="*/ 230 h 1422"/>
                <a:gd name="T34" fmla="*/ 827 w 827"/>
                <a:gd name="T35" fmla="*/ 544 h 1422"/>
                <a:gd name="T36" fmla="*/ 237 w 827"/>
                <a:gd name="T37" fmla="*/ 0 h 1422"/>
                <a:gd name="T38" fmla="*/ 0 w 827"/>
                <a:gd name="T39" fmla="*/ 819 h 1422"/>
                <a:gd name="T40" fmla="*/ 493 w 827"/>
                <a:gd name="T41" fmla="*/ 1422 h 1422"/>
                <a:gd name="T42" fmla="*/ 827 w 827"/>
                <a:gd name="T43" fmla="*/ 544 h 1422"/>
                <a:gd name="T44" fmla="*/ 827 w 827"/>
                <a:gd name="T45" fmla="*/ 544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7" h="1422">
                  <a:moveTo>
                    <a:pt x="247" y="230"/>
                  </a:moveTo>
                  <a:lnTo>
                    <a:pt x="266" y="173"/>
                  </a:lnTo>
                  <a:lnTo>
                    <a:pt x="699" y="596"/>
                  </a:lnTo>
                  <a:lnTo>
                    <a:pt x="699" y="596"/>
                  </a:lnTo>
                  <a:lnTo>
                    <a:pt x="699" y="596"/>
                  </a:lnTo>
                  <a:lnTo>
                    <a:pt x="488" y="1173"/>
                  </a:lnTo>
                  <a:lnTo>
                    <a:pt x="460" y="1246"/>
                  </a:lnTo>
                  <a:lnTo>
                    <a:pt x="410" y="1187"/>
                  </a:lnTo>
                  <a:lnTo>
                    <a:pt x="405" y="1187"/>
                  </a:lnTo>
                  <a:lnTo>
                    <a:pt x="66" y="788"/>
                  </a:lnTo>
                  <a:lnTo>
                    <a:pt x="102" y="672"/>
                  </a:lnTo>
                  <a:lnTo>
                    <a:pt x="102" y="670"/>
                  </a:lnTo>
                  <a:lnTo>
                    <a:pt x="104" y="660"/>
                  </a:lnTo>
                  <a:lnTo>
                    <a:pt x="104" y="660"/>
                  </a:lnTo>
                  <a:lnTo>
                    <a:pt x="232" y="230"/>
                  </a:lnTo>
                  <a:lnTo>
                    <a:pt x="247" y="230"/>
                  </a:lnTo>
                  <a:lnTo>
                    <a:pt x="247" y="230"/>
                  </a:lnTo>
                  <a:close/>
                  <a:moveTo>
                    <a:pt x="827" y="544"/>
                  </a:moveTo>
                  <a:lnTo>
                    <a:pt x="237" y="0"/>
                  </a:lnTo>
                  <a:lnTo>
                    <a:pt x="0" y="819"/>
                  </a:lnTo>
                  <a:lnTo>
                    <a:pt x="493" y="1422"/>
                  </a:lnTo>
                  <a:lnTo>
                    <a:pt x="827" y="544"/>
                  </a:lnTo>
                  <a:lnTo>
                    <a:pt x="827" y="5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46000">
                  <a:schemeClr val="accent4"/>
                </a:gs>
                <a:gs pos="60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Freeform 18"/>
            <p:cNvSpPr/>
            <p:nvPr/>
          </p:nvSpPr>
          <p:spPr bwMode="auto">
            <a:xfrm>
              <a:off x="5232545" y="3222049"/>
              <a:ext cx="115887" cy="90488"/>
            </a:xfrm>
            <a:custGeom>
              <a:avLst/>
              <a:gdLst>
                <a:gd name="T0" fmla="*/ 0 w 73"/>
                <a:gd name="T1" fmla="*/ 57 h 57"/>
                <a:gd name="T2" fmla="*/ 19 w 73"/>
                <a:gd name="T3" fmla="*/ 0 h 57"/>
                <a:gd name="T4" fmla="*/ 73 w 73"/>
                <a:gd name="T5" fmla="*/ 55 h 57"/>
                <a:gd name="T6" fmla="*/ 0 w 73"/>
                <a:gd name="T7" fmla="*/ 57 h 57"/>
                <a:gd name="T8" fmla="*/ 0 w 73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7">
                  <a:moveTo>
                    <a:pt x="0" y="57"/>
                  </a:moveTo>
                  <a:lnTo>
                    <a:pt x="19" y="0"/>
                  </a:lnTo>
                  <a:lnTo>
                    <a:pt x="73" y="55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804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7" name="Freeform 19"/>
            <p:cNvSpPr/>
            <p:nvPr/>
          </p:nvSpPr>
          <p:spPr bwMode="auto">
            <a:xfrm>
              <a:off x="5208732" y="3309361"/>
              <a:ext cx="741362" cy="598488"/>
            </a:xfrm>
            <a:custGeom>
              <a:avLst/>
              <a:gdLst>
                <a:gd name="T0" fmla="*/ 15 w 467"/>
                <a:gd name="T1" fmla="*/ 2 h 377"/>
                <a:gd name="T2" fmla="*/ 88 w 467"/>
                <a:gd name="T3" fmla="*/ 0 h 377"/>
                <a:gd name="T4" fmla="*/ 467 w 467"/>
                <a:gd name="T5" fmla="*/ 368 h 377"/>
                <a:gd name="T6" fmla="*/ 467 w 467"/>
                <a:gd name="T7" fmla="*/ 368 h 377"/>
                <a:gd name="T8" fmla="*/ 382 w 467"/>
                <a:gd name="T9" fmla="*/ 377 h 377"/>
                <a:gd name="T10" fmla="*/ 0 w 467"/>
                <a:gd name="T11" fmla="*/ 2 h 377"/>
                <a:gd name="T12" fmla="*/ 15 w 467"/>
                <a:gd name="T13" fmla="*/ 2 h 377"/>
                <a:gd name="T14" fmla="*/ 15 w 467"/>
                <a:gd name="T15" fmla="*/ 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7" h="377">
                  <a:moveTo>
                    <a:pt x="15" y="2"/>
                  </a:moveTo>
                  <a:lnTo>
                    <a:pt x="88" y="0"/>
                  </a:lnTo>
                  <a:lnTo>
                    <a:pt x="467" y="368"/>
                  </a:lnTo>
                  <a:lnTo>
                    <a:pt x="467" y="368"/>
                  </a:lnTo>
                  <a:lnTo>
                    <a:pt x="382" y="377"/>
                  </a:lnTo>
                  <a:lnTo>
                    <a:pt x="0" y="2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46000">
                  <a:schemeClr val="accent1"/>
                </a:gs>
                <a:gs pos="6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9140000" scaled="0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8" name="Freeform 20"/>
            <p:cNvSpPr/>
            <p:nvPr/>
          </p:nvSpPr>
          <p:spPr bwMode="auto">
            <a:xfrm>
              <a:off x="5875482" y="4003099"/>
              <a:ext cx="454025" cy="1001713"/>
            </a:xfrm>
            <a:custGeom>
              <a:avLst/>
              <a:gdLst>
                <a:gd name="T0" fmla="*/ 286 w 286"/>
                <a:gd name="T1" fmla="*/ 57 h 631"/>
                <a:gd name="T2" fmla="*/ 225 w 286"/>
                <a:gd name="T3" fmla="*/ 0 h 631"/>
                <a:gd name="T4" fmla="*/ 0 w 286"/>
                <a:gd name="T5" fmla="*/ 572 h 631"/>
                <a:gd name="T6" fmla="*/ 47 w 286"/>
                <a:gd name="T7" fmla="*/ 627 h 631"/>
                <a:gd name="T8" fmla="*/ 54 w 286"/>
                <a:gd name="T9" fmla="*/ 631 h 631"/>
                <a:gd name="T10" fmla="*/ 286 w 286"/>
                <a:gd name="T11" fmla="*/ 57 h 631"/>
                <a:gd name="T12" fmla="*/ 286 w 286"/>
                <a:gd name="T13" fmla="*/ 5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631">
                  <a:moveTo>
                    <a:pt x="286" y="57"/>
                  </a:moveTo>
                  <a:lnTo>
                    <a:pt x="225" y="0"/>
                  </a:lnTo>
                  <a:lnTo>
                    <a:pt x="0" y="572"/>
                  </a:lnTo>
                  <a:lnTo>
                    <a:pt x="47" y="627"/>
                  </a:lnTo>
                  <a:lnTo>
                    <a:pt x="54" y="631"/>
                  </a:lnTo>
                  <a:lnTo>
                    <a:pt x="286" y="57"/>
                  </a:lnTo>
                  <a:lnTo>
                    <a:pt x="286" y="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46000">
                  <a:schemeClr val="accent5"/>
                </a:gs>
                <a:gs pos="67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2060000" scaled="0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9" name="Freeform 21"/>
            <p:cNvSpPr/>
            <p:nvPr/>
          </p:nvSpPr>
          <p:spPr bwMode="auto">
            <a:xfrm>
              <a:off x="5961207" y="3995161"/>
              <a:ext cx="1155700" cy="1009650"/>
            </a:xfrm>
            <a:custGeom>
              <a:avLst/>
              <a:gdLst>
                <a:gd name="T0" fmla="*/ 232 w 728"/>
                <a:gd name="T1" fmla="*/ 62 h 636"/>
                <a:gd name="T2" fmla="*/ 728 w 728"/>
                <a:gd name="T3" fmla="*/ 0 h 636"/>
                <a:gd name="T4" fmla="*/ 484 w 728"/>
                <a:gd name="T5" fmla="*/ 527 h 636"/>
                <a:gd name="T6" fmla="*/ 10 w 728"/>
                <a:gd name="T7" fmla="*/ 634 h 636"/>
                <a:gd name="T8" fmla="*/ 0 w 728"/>
                <a:gd name="T9" fmla="*/ 636 h 636"/>
                <a:gd name="T10" fmla="*/ 0 w 728"/>
                <a:gd name="T11" fmla="*/ 636 h 636"/>
                <a:gd name="T12" fmla="*/ 232 w 728"/>
                <a:gd name="T13" fmla="*/ 62 h 636"/>
                <a:gd name="T14" fmla="*/ 232 w 728"/>
                <a:gd name="T15" fmla="*/ 6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8" h="636">
                  <a:moveTo>
                    <a:pt x="232" y="62"/>
                  </a:moveTo>
                  <a:lnTo>
                    <a:pt x="728" y="0"/>
                  </a:lnTo>
                  <a:lnTo>
                    <a:pt x="484" y="527"/>
                  </a:lnTo>
                  <a:lnTo>
                    <a:pt x="10" y="634"/>
                  </a:lnTo>
                  <a:lnTo>
                    <a:pt x="0" y="636"/>
                  </a:lnTo>
                  <a:lnTo>
                    <a:pt x="0" y="636"/>
                  </a:lnTo>
                  <a:lnTo>
                    <a:pt x="232" y="62"/>
                  </a:lnTo>
                  <a:lnTo>
                    <a:pt x="232" y="62"/>
                  </a:lnTo>
                  <a:close/>
                </a:path>
              </a:pathLst>
            </a:custGeom>
            <a:solidFill>
              <a:srgbClr val="F8F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0" name="Freeform 22"/>
            <p:cNvSpPr/>
            <p:nvPr/>
          </p:nvSpPr>
          <p:spPr bwMode="auto">
            <a:xfrm>
              <a:off x="5983432" y="4014211"/>
              <a:ext cx="1106487" cy="971550"/>
            </a:xfrm>
            <a:custGeom>
              <a:avLst/>
              <a:gdLst>
                <a:gd name="T0" fmla="*/ 223 w 697"/>
                <a:gd name="T1" fmla="*/ 59 h 612"/>
                <a:gd name="T2" fmla="*/ 697 w 697"/>
                <a:gd name="T3" fmla="*/ 0 h 612"/>
                <a:gd name="T4" fmla="*/ 463 w 697"/>
                <a:gd name="T5" fmla="*/ 508 h 612"/>
                <a:gd name="T6" fmla="*/ 0 w 697"/>
                <a:gd name="T7" fmla="*/ 612 h 612"/>
                <a:gd name="T8" fmla="*/ 223 w 697"/>
                <a:gd name="T9" fmla="*/ 5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612">
                  <a:moveTo>
                    <a:pt x="223" y="59"/>
                  </a:moveTo>
                  <a:lnTo>
                    <a:pt x="697" y="0"/>
                  </a:lnTo>
                  <a:lnTo>
                    <a:pt x="463" y="508"/>
                  </a:lnTo>
                  <a:lnTo>
                    <a:pt x="0" y="612"/>
                  </a:lnTo>
                  <a:lnTo>
                    <a:pt x="223" y="5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46000">
                  <a:schemeClr val="accent5"/>
                </a:gs>
                <a:gs pos="6000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accent2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1" name="Freeform 23"/>
            <p:cNvSpPr/>
            <p:nvPr/>
          </p:nvSpPr>
          <p:spPr bwMode="auto">
            <a:xfrm>
              <a:off x="4945207" y="3312536"/>
              <a:ext cx="869950" cy="1519238"/>
            </a:xfrm>
            <a:custGeom>
              <a:avLst/>
              <a:gdLst>
                <a:gd name="T0" fmla="*/ 548 w 548"/>
                <a:gd name="T1" fmla="*/ 375 h 957"/>
                <a:gd name="T2" fmla="*/ 166 w 548"/>
                <a:gd name="T3" fmla="*/ 0 h 957"/>
                <a:gd name="T4" fmla="*/ 38 w 548"/>
                <a:gd name="T5" fmla="*/ 430 h 957"/>
                <a:gd name="T6" fmla="*/ 38 w 548"/>
                <a:gd name="T7" fmla="*/ 430 h 957"/>
                <a:gd name="T8" fmla="*/ 36 w 548"/>
                <a:gd name="T9" fmla="*/ 440 h 957"/>
                <a:gd name="T10" fmla="*/ 36 w 548"/>
                <a:gd name="T11" fmla="*/ 442 h 957"/>
                <a:gd name="T12" fmla="*/ 0 w 548"/>
                <a:gd name="T13" fmla="*/ 558 h 957"/>
                <a:gd name="T14" fmla="*/ 339 w 548"/>
                <a:gd name="T15" fmla="*/ 957 h 957"/>
                <a:gd name="T16" fmla="*/ 548 w 548"/>
                <a:gd name="T17" fmla="*/ 375 h 957"/>
                <a:gd name="T18" fmla="*/ 548 w 548"/>
                <a:gd name="T19" fmla="*/ 375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8" h="957">
                  <a:moveTo>
                    <a:pt x="548" y="375"/>
                  </a:moveTo>
                  <a:lnTo>
                    <a:pt x="166" y="0"/>
                  </a:lnTo>
                  <a:lnTo>
                    <a:pt x="38" y="430"/>
                  </a:lnTo>
                  <a:lnTo>
                    <a:pt x="38" y="430"/>
                  </a:lnTo>
                  <a:lnTo>
                    <a:pt x="36" y="440"/>
                  </a:lnTo>
                  <a:lnTo>
                    <a:pt x="36" y="442"/>
                  </a:lnTo>
                  <a:lnTo>
                    <a:pt x="0" y="558"/>
                  </a:lnTo>
                  <a:lnTo>
                    <a:pt x="339" y="957"/>
                  </a:lnTo>
                  <a:lnTo>
                    <a:pt x="548" y="375"/>
                  </a:lnTo>
                  <a:lnTo>
                    <a:pt x="548" y="375"/>
                  </a:lnTo>
                  <a:close/>
                </a:path>
              </a:pathLst>
            </a:custGeom>
            <a:solidFill>
              <a:srgbClr val="E1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2" name="Freeform 24"/>
            <p:cNvSpPr/>
            <p:nvPr/>
          </p:nvSpPr>
          <p:spPr bwMode="auto">
            <a:xfrm>
              <a:off x="4964257" y="3339524"/>
              <a:ext cx="831850" cy="1465263"/>
            </a:xfrm>
            <a:custGeom>
              <a:avLst/>
              <a:gdLst>
                <a:gd name="T0" fmla="*/ 0 w 524"/>
                <a:gd name="T1" fmla="*/ 539 h 923"/>
                <a:gd name="T2" fmla="*/ 33 w 524"/>
                <a:gd name="T3" fmla="*/ 425 h 923"/>
                <a:gd name="T4" fmla="*/ 33 w 524"/>
                <a:gd name="T5" fmla="*/ 425 h 923"/>
                <a:gd name="T6" fmla="*/ 159 w 524"/>
                <a:gd name="T7" fmla="*/ 0 h 923"/>
                <a:gd name="T8" fmla="*/ 524 w 524"/>
                <a:gd name="T9" fmla="*/ 361 h 923"/>
                <a:gd name="T10" fmla="*/ 323 w 524"/>
                <a:gd name="T11" fmla="*/ 923 h 923"/>
                <a:gd name="T12" fmla="*/ 0 w 524"/>
                <a:gd name="T13" fmla="*/ 539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923">
                  <a:moveTo>
                    <a:pt x="0" y="539"/>
                  </a:moveTo>
                  <a:lnTo>
                    <a:pt x="33" y="425"/>
                  </a:lnTo>
                  <a:lnTo>
                    <a:pt x="33" y="425"/>
                  </a:lnTo>
                  <a:lnTo>
                    <a:pt x="159" y="0"/>
                  </a:lnTo>
                  <a:lnTo>
                    <a:pt x="524" y="361"/>
                  </a:lnTo>
                  <a:lnTo>
                    <a:pt x="323" y="923"/>
                  </a:lnTo>
                  <a:lnTo>
                    <a:pt x="0" y="5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46000">
                  <a:schemeClr val="accent1"/>
                </a:gs>
                <a:gs pos="6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  <a:ln>
              <a:solidFill>
                <a:schemeClr val="accent2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3" name="Freeform 25"/>
            <p:cNvSpPr/>
            <p:nvPr/>
          </p:nvSpPr>
          <p:spPr bwMode="auto">
            <a:xfrm>
              <a:off x="5483370" y="3893561"/>
              <a:ext cx="466725" cy="938213"/>
            </a:xfrm>
            <a:custGeom>
              <a:avLst/>
              <a:gdLst>
                <a:gd name="T0" fmla="*/ 209 w 294"/>
                <a:gd name="T1" fmla="*/ 9 h 591"/>
                <a:gd name="T2" fmla="*/ 294 w 294"/>
                <a:gd name="T3" fmla="*/ 0 h 591"/>
                <a:gd name="T4" fmla="*/ 83 w 294"/>
                <a:gd name="T5" fmla="*/ 577 h 591"/>
                <a:gd name="T6" fmla="*/ 5 w 294"/>
                <a:gd name="T7" fmla="*/ 591 h 591"/>
                <a:gd name="T8" fmla="*/ 0 w 294"/>
                <a:gd name="T9" fmla="*/ 591 h 591"/>
                <a:gd name="T10" fmla="*/ 209 w 294"/>
                <a:gd name="T11" fmla="*/ 9 h 591"/>
                <a:gd name="T12" fmla="*/ 209 w 294"/>
                <a:gd name="T13" fmla="*/ 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591">
                  <a:moveTo>
                    <a:pt x="209" y="9"/>
                  </a:moveTo>
                  <a:lnTo>
                    <a:pt x="294" y="0"/>
                  </a:lnTo>
                  <a:lnTo>
                    <a:pt x="83" y="577"/>
                  </a:lnTo>
                  <a:lnTo>
                    <a:pt x="5" y="591"/>
                  </a:lnTo>
                  <a:lnTo>
                    <a:pt x="0" y="591"/>
                  </a:lnTo>
                  <a:lnTo>
                    <a:pt x="209" y="9"/>
                  </a:lnTo>
                  <a:lnTo>
                    <a:pt x="209" y="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46000">
                  <a:schemeClr val="accent1"/>
                </a:gs>
                <a:gs pos="6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4" name="Freeform 26"/>
            <p:cNvSpPr/>
            <p:nvPr/>
          </p:nvSpPr>
          <p:spPr bwMode="auto">
            <a:xfrm>
              <a:off x="6499370" y="3064886"/>
              <a:ext cx="838200" cy="644525"/>
            </a:xfrm>
            <a:custGeom>
              <a:avLst/>
              <a:gdLst>
                <a:gd name="T0" fmla="*/ 0 w 528"/>
                <a:gd name="T1" fmla="*/ 0 h 406"/>
                <a:gd name="T2" fmla="*/ 0 w 528"/>
                <a:gd name="T3" fmla="*/ 0 h 406"/>
                <a:gd name="T4" fmla="*/ 528 w 528"/>
                <a:gd name="T5" fmla="*/ 406 h 406"/>
                <a:gd name="T6" fmla="*/ 0 w 528"/>
                <a:gd name="T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406">
                  <a:moveTo>
                    <a:pt x="0" y="0"/>
                  </a:moveTo>
                  <a:lnTo>
                    <a:pt x="0" y="0"/>
                  </a:lnTo>
                  <a:lnTo>
                    <a:pt x="528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5" name="Freeform 27"/>
            <p:cNvSpPr/>
            <p:nvPr/>
          </p:nvSpPr>
          <p:spPr bwMode="auto">
            <a:xfrm>
              <a:off x="4870595" y="2947411"/>
              <a:ext cx="346075" cy="1190625"/>
            </a:xfrm>
            <a:custGeom>
              <a:avLst/>
              <a:gdLst>
                <a:gd name="T0" fmla="*/ 0 w 218"/>
                <a:gd name="T1" fmla="*/ 750 h 750"/>
                <a:gd name="T2" fmla="*/ 0 w 218"/>
                <a:gd name="T3" fmla="*/ 750 h 750"/>
                <a:gd name="T4" fmla="*/ 218 w 218"/>
                <a:gd name="T5" fmla="*/ 0 h 750"/>
                <a:gd name="T6" fmla="*/ 0 w 218"/>
                <a:gd name="T7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750">
                  <a:moveTo>
                    <a:pt x="0" y="750"/>
                  </a:moveTo>
                  <a:lnTo>
                    <a:pt x="0" y="750"/>
                  </a:lnTo>
                  <a:lnTo>
                    <a:pt x="218" y="0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66" name="Freeform 28"/>
            <p:cNvSpPr/>
            <p:nvPr/>
          </p:nvSpPr>
          <p:spPr bwMode="auto">
            <a:xfrm>
              <a:off x="5213495" y="2947411"/>
              <a:ext cx="2124075" cy="2257425"/>
            </a:xfrm>
            <a:custGeom>
              <a:avLst/>
              <a:gdLst>
                <a:gd name="T0" fmla="*/ 265 w 1338"/>
                <a:gd name="T1" fmla="*/ 1420 h 1422"/>
                <a:gd name="T2" fmla="*/ 597 w 1338"/>
                <a:gd name="T3" fmla="*/ 548 h 1422"/>
                <a:gd name="T4" fmla="*/ 1336 w 1338"/>
                <a:gd name="T5" fmla="*/ 487 h 1422"/>
                <a:gd name="T6" fmla="*/ 1338 w 1338"/>
                <a:gd name="T7" fmla="*/ 480 h 1422"/>
                <a:gd name="T8" fmla="*/ 1331 w 1338"/>
                <a:gd name="T9" fmla="*/ 475 h 1422"/>
                <a:gd name="T10" fmla="*/ 594 w 1338"/>
                <a:gd name="T11" fmla="*/ 537 h 1422"/>
                <a:gd name="T12" fmla="*/ 12 w 1338"/>
                <a:gd name="T13" fmla="*/ 0 h 1422"/>
                <a:gd name="T14" fmla="*/ 2 w 1338"/>
                <a:gd name="T15" fmla="*/ 0 h 1422"/>
                <a:gd name="T16" fmla="*/ 0 w 1338"/>
                <a:gd name="T17" fmla="*/ 7 h 1422"/>
                <a:gd name="T18" fmla="*/ 585 w 1338"/>
                <a:gd name="T19" fmla="*/ 546 h 1422"/>
                <a:gd name="T20" fmla="*/ 253 w 1338"/>
                <a:gd name="T21" fmla="*/ 1417 h 1422"/>
                <a:gd name="T22" fmla="*/ 258 w 1338"/>
                <a:gd name="T23" fmla="*/ 1422 h 1422"/>
                <a:gd name="T24" fmla="*/ 265 w 1338"/>
                <a:gd name="T25" fmla="*/ 142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8" h="1422">
                  <a:moveTo>
                    <a:pt x="265" y="1420"/>
                  </a:moveTo>
                  <a:lnTo>
                    <a:pt x="597" y="548"/>
                  </a:lnTo>
                  <a:lnTo>
                    <a:pt x="1336" y="487"/>
                  </a:lnTo>
                  <a:lnTo>
                    <a:pt x="1338" y="480"/>
                  </a:lnTo>
                  <a:lnTo>
                    <a:pt x="1331" y="475"/>
                  </a:lnTo>
                  <a:lnTo>
                    <a:pt x="594" y="537"/>
                  </a:lnTo>
                  <a:lnTo>
                    <a:pt x="12" y="0"/>
                  </a:lnTo>
                  <a:lnTo>
                    <a:pt x="2" y="0"/>
                  </a:lnTo>
                  <a:lnTo>
                    <a:pt x="0" y="7"/>
                  </a:lnTo>
                  <a:lnTo>
                    <a:pt x="585" y="546"/>
                  </a:lnTo>
                  <a:lnTo>
                    <a:pt x="253" y="1417"/>
                  </a:lnTo>
                  <a:lnTo>
                    <a:pt x="258" y="1422"/>
                  </a:lnTo>
                  <a:lnTo>
                    <a:pt x="265" y="1420"/>
                  </a:lnTo>
                  <a:close/>
                </a:path>
              </a:pathLst>
            </a:custGeom>
            <a:solidFill>
              <a:srgbClr val="FFF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accent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715101" y="5644182"/>
            <a:ext cx="806667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73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637176" y="1867221"/>
            <a:ext cx="4096396" cy="940796"/>
            <a:chOff x="4200770" y="1871411"/>
            <a:chExt cx="3072297" cy="705597"/>
          </a:xfrm>
        </p:grpSpPr>
        <p:grpSp>
          <p:nvGrpSpPr>
            <p:cNvPr id="35" name="组合 34"/>
            <p:cNvGrpSpPr/>
            <p:nvPr/>
          </p:nvGrpSpPr>
          <p:grpSpPr>
            <a:xfrm>
              <a:off x="4200770" y="1871411"/>
              <a:ext cx="3072297" cy="705597"/>
              <a:chOff x="3791744" y="5346476"/>
              <a:chExt cx="5832648" cy="115212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007767" y="5500352"/>
                <a:ext cx="5533563" cy="8773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791744" y="5346476"/>
                <a:ext cx="5832648" cy="1152128"/>
              </a:xfrm>
              <a:custGeom>
                <a:avLst/>
                <a:gdLst>
                  <a:gd name="connsiteX0" fmla="*/ 619854 w 5832648"/>
                  <a:gd name="connsiteY0" fmla="*/ 172234 h 1152128"/>
                  <a:gd name="connsiteX1" fmla="*/ 247759 w 5832648"/>
                  <a:gd name="connsiteY1" fmla="*/ 418875 h 1152128"/>
                  <a:gd name="connsiteX2" fmla="*/ 216024 w 5832648"/>
                  <a:gd name="connsiteY2" fmla="*/ 576064 h 1152128"/>
                  <a:gd name="connsiteX3" fmla="*/ 216024 w 5832648"/>
                  <a:gd name="connsiteY3" fmla="*/ 576063 h 1152128"/>
                  <a:gd name="connsiteX4" fmla="*/ 216024 w 5832648"/>
                  <a:gd name="connsiteY4" fmla="*/ 576064 h 1152128"/>
                  <a:gd name="connsiteX5" fmla="*/ 216024 w 5832648"/>
                  <a:gd name="connsiteY5" fmla="*/ 576064 h 1152128"/>
                  <a:gd name="connsiteX6" fmla="*/ 247759 w 5832648"/>
                  <a:gd name="connsiteY6" fmla="*/ 733252 h 1152128"/>
                  <a:gd name="connsiteX7" fmla="*/ 619854 w 5832648"/>
                  <a:gd name="connsiteY7" fmla="*/ 979893 h 1152128"/>
                  <a:gd name="connsiteX8" fmla="*/ 5212794 w 5832648"/>
                  <a:gd name="connsiteY8" fmla="*/ 979894 h 1152128"/>
                  <a:gd name="connsiteX9" fmla="*/ 5616624 w 5832648"/>
                  <a:gd name="connsiteY9" fmla="*/ 576064 h 1152128"/>
                  <a:gd name="connsiteX10" fmla="*/ 5616625 w 5832648"/>
                  <a:gd name="connsiteY10" fmla="*/ 576064 h 1152128"/>
                  <a:gd name="connsiteX11" fmla="*/ 5212795 w 5832648"/>
                  <a:gd name="connsiteY11" fmla="*/ 172234 h 1152128"/>
                  <a:gd name="connsiteX12" fmla="*/ 576064 w 5832648"/>
                  <a:gd name="connsiteY12" fmla="*/ 0 h 1152128"/>
                  <a:gd name="connsiteX13" fmla="*/ 5256584 w 5832648"/>
                  <a:gd name="connsiteY13" fmla="*/ 0 h 1152128"/>
                  <a:gd name="connsiteX14" fmla="*/ 5832648 w 5832648"/>
                  <a:gd name="connsiteY14" fmla="*/ 576064 h 1152128"/>
                  <a:gd name="connsiteX15" fmla="*/ 5256584 w 5832648"/>
                  <a:gd name="connsiteY15" fmla="*/ 1152128 h 1152128"/>
                  <a:gd name="connsiteX16" fmla="*/ 576064 w 5832648"/>
                  <a:gd name="connsiteY16" fmla="*/ 1152128 h 1152128"/>
                  <a:gd name="connsiteX17" fmla="*/ 0 w 5832648"/>
                  <a:gd name="connsiteY17" fmla="*/ 576064 h 1152128"/>
                  <a:gd name="connsiteX18" fmla="*/ 576064 w 5832648"/>
                  <a:gd name="connsiteY18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32648" h="1152128">
                    <a:moveTo>
                      <a:pt x="619854" y="172234"/>
                    </a:moveTo>
                    <a:cubicBezTo>
                      <a:pt x="452583" y="172234"/>
                      <a:pt x="309064" y="273935"/>
                      <a:pt x="247759" y="418875"/>
                    </a:cubicBezTo>
                    <a:lnTo>
                      <a:pt x="216024" y="576064"/>
                    </a:lnTo>
                    <a:lnTo>
                      <a:pt x="216024" y="576063"/>
                    </a:lnTo>
                    <a:lnTo>
                      <a:pt x="216024" y="576064"/>
                    </a:lnTo>
                    <a:lnTo>
                      <a:pt x="216024" y="576064"/>
                    </a:lnTo>
                    <a:lnTo>
                      <a:pt x="247759" y="733252"/>
                    </a:lnTo>
                    <a:cubicBezTo>
                      <a:pt x="309064" y="878193"/>
                      <a:pt x="452583" y="979893"/>
                      <a:pt x="619854" y="979893"/>
                    </a:cubicBezTo>
                    <a:lnTo>
                      <a:pt x="5212794" y="979894"/>
                    </a:lnTo>
                    <a:cubicBezTo>
                      <a:pt x="5435823" y="979894"/>
                      <a:pt x="5616624" y="799093"/>
                      <a:pt x="5616624" y="576064"/>
                    </a:cubicBezTo>
                    <a:lnTo>
                      <a:pt x="5616625" y="576064"/>
                    </a:lnTo>
                    <a:cubicBezTo>
                      <a:pt x="5616625" y="353035"/>
                      <a:pt x="5435824" y="172234"/>
                      <a:pt x="5212795" y="172234"/>
                    </a:cubicBezTo>
                    <a:close/>
                    <a:moveTo>
                      <a:pt x="576064" y="0"/>
                    </a:moveTo>
                    <a:lnTo>
                      <a:pt x="5256584" y="0"/>
                    </a:lnTo>
                    <a:cubicBezTo>
                      <a:pt x="5574735" y="0"/>
                      <a:pt x="5832648" y="257913"/>
                      <a:pt x="5832648" y="576064"/>
                    </a:cubicBezTo>
                    <a:cubicBezTo>
                      <a:pt x="5832648" y="894215"/>
                      <a:pt x="5574735" y="1152128"/>
                      <a:pt x="5256584" y="1152128"/>
                    </a:cubicBezTo>
                    <a:lnTo>
                      <a:pt x="576064" y="1152128"/>
                    </a:ln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91744" y="5346476"/>
                <a:ext cx="5832648" cy="115212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5162357" y="2057769"/>
              <a:ext cx="162087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32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Lời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32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cảm</a:t>
              </a:r>
              <a:r>
                <a:rPr lang="en-US" altLang="zh-CN" sz="3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en-US" altLang="zh-CN" sz="320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ơn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29216" y="1884711"/>
            <a:ext cx="1865749" cy="934793"/>
            <a:chOff x="970450" y="1896381"/>
            <a:chExt cx="1727200" cy="518160"/>
          </a:xfrm>
        </p:grpSpPr>
        <p:sp>
          <p:nvSpPr>
            <p:cNvPr id="41" name="圆角矩形 40"/>
            <p:cNvSpPr/>
            <p:nvPr/>
          </p:nvSpPr>
          <p:spPr>
            <a:xfrm>
              <a:off x="970450" y="1896381"/>
              <a:ext cx="1727200" cy="518160"/>
            </a:xfrm>
            <a:prstGeom prst="roundRect">
              <a:avLst>
                <a:gd name="adj" fmla="val 12266"/>
              </a:avLst>
            </a:prstGeom>
            <a:solidFill>
              <a:schemeClr val="accent2"/>
            </a:solidFill>
            <a:ln w="952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56980" y="1958971"/>
              <a:ext cx="1554140" cy="412994"/>
            </a:xfrm>
            <a:prstGeom prst="roundRect">
              <a:avLst>
                <a:gd name="adj" fmla="val 12182"/>
              </a:avLst>
            </a:prstGeom>
            <a:solidFill>
              <a:schemeClr val="accent1"/>
            </a:soli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254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65" b="1" dirty="0" smtClean="0">
                  <a:latin typeface="Montserrat SemiBold" panose="00000700000000000000" charset="0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7</a:t>
              </a:r>
              <a:endParaRPr lang="zh-CN" altLang="en-US" sz="2665" b="1" dirty="0">
                <a:latin typeface="Montserrat SemiBold" panose="00000700000000000000" charset="0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2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26637"/>
            <a:ext cx="5803109" cy="58031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26700" y="426637"/>
            <a:ext cx="441013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</a:rPr>
              <a:t>202</a:t>
            </a:r>
            <a:r>
              <a:rPr lang="en-US" altLang="zh-CN" sz="1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</a:rPr>
              <a:t>2</a:t>
            </a:r>
            <a:endParaRPr lang="en-US" altLang="zh-CN" sz="1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48597" y="5044089"/>
            <a:ext cx="4478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  <a:latin typeface="Montserrat SemiBold" panose="00000700000000000000" charset="0"/>
                <a:ea typeface="仿宋" panose="02010609060101010101" charset="-122"/>
                <a:cs typeface="Montserrat SemiBold" panose="00000700000000000000" charset="0"/>
                <a:sym typeface="字魂36号-正文宋楷" panose="00000500000000000000" charset="-122"/>
              </a:rPr>
              <a:t>Thank You</a:t>
            </a:r>
            <a:endParaRPr lang="en-US" altLang="zh-CN" sz="4000" b="1" spc="300" dirty="0">
              <a:solidFill>
                <a:schemeClr val="bg1"/>
              </a:solidFill>
              <a:latin typeface="Montserrat SemiBold" panose="00000700000000000000" charset="0"/>
              <a:ea typeface="仿宋" panose="02010609060101010101" charset="-122"/>
              <a:cs typeface="Montserrat SemiBold" panose="00000700000000000000" charset="0"/>
              <a:sym typeface="字魂36号-正文宋楷" panose="00000500000000000000" charset="-122"/>
            </a:endParaRPr>
          </a:p>
        </p:txBody>
      </p:sp>
      <p:grpSp>
        <p:nvGrpSpPr>
          <p:cNvPr id="8" name="组合 21"/>
          <p:cNvGrpSpPr/>
          <p:nvPr/>
        </p:nvGrpSpPr>
        <p:grpSpPr>
          <a:xfrm>
            <a:off x="5981118" y="5987013"/>
            <a:ext cx="5101302" cy="410284"/>
            <a:chOff x="4773010" y="4846608"/>
            <a:chExt cx="4368800" cy="498475"/>
          </a:xfrm>
        </p:grpSpPr>
        <p:sp>
          <p:nvSpPr>
            <p:cNvPr id="11" name="圆角矩形 11"/>
            <p:cNvSpPr>
              <a:spLocks noChangeArrowheads="1"/>
            </p:cNvSpPr>
            <p:nvPr/>
          </p:nvSpPr>
          <p:spPr bwMode="auto">
            <a:xfrm>
              <a:off x="4773010" y="4846608"/>
              <a:ext cx="4368800" cy="4984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0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4773010" y="4871485"/>
              <a:ext cx="4368800" cy="44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vi-V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Hà nôi,ngày </a:t>
              </a:r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21</a:t>
              </a:r>
              <a:r>
                <a:rPr lang="vi-VN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vi-V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tháng </a:t>
              </a:r>
              <a:r>
                <a:rPr lang="vi-VN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0</a:t>
              </a:r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2</a:t>
              </a:r>
              <a:r>
                <a:rPr lang="vi-VN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</a:t>
              </a:r>
              <a:r>
                <a:rPr lang="vi-VN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năm </a:t>
              </a:r>
              <a:r>
                <a:rPr lang="vi-VN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202</a:t>
              </a:r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2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95527" y="6003087"/>
            <a:ext cx="709126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5813" y="2413908"/>
            <a:ext cx="64474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Để hoàn thành đề tài nghiên cứu này, lời đầu tiên cho phép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vi-VN" dirty="0" smtClean="0">
                <a:solidFill>
                  <a:schemeClr val="bg1"/>
                </a:solidFill>
              </a:rPr>
              <a:t>nhóm </a:t>
            </a:r>
            <a:r>
              <a:rPr lang="vi-VN" dirty="0">
                <a:solidFill>
                  <a:schemeClr val="bg1"/>
                </a:solidFill>
              </a:rPr>
              <a:t>sinh viên được gửi lời cảm ơn chân thành đến toàn </a:t>
            </a:r>
            <a:r>
              <a:rPr lang="vi-VN" dirty="0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vi-VN" dirty="0" smtClean="0">
                <a:solidFill>
                  <a:schemeClr val="bg1"/>
                </a:solidFill>
              </a:rPr>
              <a:t>quý </a:t>
            </a:r>
            <a:r>
              <a:rPr lang="vi-VN" dirty="0">
                <a:solidFill>
                  <a:schemeClr val="bg1"/>
                </a:solidFill>
              </a:rPr>
              <a:t>thầy cô Trường Cao Đẳng FPT POLYTECHNIC HÀ NỘI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vi-VN" dirty="0" smtClean="0">
                <a:solidFill>
                  <a:schemeClr val="bg1"/>
                </a:solidFill>
              </a:rPr>
              <a:t>Đặc </a:t>
            </a:r>
            <a:r>
              <a:rPr lang="vi-VN" dirty="0">
                <a:solidFill>
                  <a:schemeClr val="bg1"/>
                </a:solidFill>
              </a:rPr>
              <a:t>biệt, nhóm sinh viên xin chân thành cảm ơn thầy Trần Thanh Long đã tận </a:t>
            </a:r>
            <a:r>
              <a:rPr lang="vi-VN" dirty="0" smtClean="0">
                <a:solidFill>
                  <a:schemeClr val="bg1"/>
                </a:solidFill>
              </a:rPr>
              <a:t>tình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 smtClean="0">
                <a:solidFill>
                  <a:schemeClr val="bg1"/>
                </a:solidFill>
              </a:rPr>
              <a:t>giúp </a:t>
            </a:r>
            <a:r>
              <a:rPr lang="vi-VN" dirty="0">
                <a:solidFill>
                  <a:schemeClr val="bg1"/>
                </a:solidFill>
              </a:rPr>
              <a:t>đỡ, đưa ra những định hướng nghiên cứu cũng như hướng giải quyết một số vấn đề để nhóm sinh viên có thể thực hiện tốt đề tài.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rPr>
              <a:t> 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637176" y="1867221"/>
            <a:ext cx="5080001" cy="941070"/>
            <a:chOff x="4200770" y="1871411"/>
            <a:chExt cx="3810000" cy="705803"/>
          </a:xfrm>
        </p:grpSpPr>
        <p:grpSp>
          <p:nvGrpSpPr>
            <p:cNvPr id="35" name="组合 34"/>
            <p:cNvGrpSpPr/>
            <p:nvPr/>
          </p:nvGrpSpPr>
          <p:grpSpPr>
            <a:xfrm>
              <a:off x="4200770" y="1871411"/>
              <a:ext cx="3810000" cy="705803"/>
              <a:chOff x="3791744" y="5346476"/>
              <a:chExt cx="7233152" cy="1152464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091016" y="5500449"/>
                <a:ext cx="6933880" cy="87717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791744" y="5346476"/>
                <a:ext cx="7233151" cy="1152464"/>
              </a:xfrm>
              <a:custGeom>
                <a:avLst/>
                <a:gdLst>
                  <a:gd name="connsiteX0" fmla="*/ 619854 w 5832648"/>
                  <a:gd name="connsiteY0" fmla="*/ 172234 h 1152128"/>
                  <a:gd name="connsiteX1" fmla="*/ 247759 w 5832648"/>
                  <a:gd name="connsiteY1" fmla="*/ 418875 h 1152128"/>
                  <a:gd name="connsiteX2" fmla="*/ 216024 w 5832648"/>
                  <a:gd name="connsiteY2" fmla="*/ 576064 h 1152128"/>
                  <a:gd name="connsiteX3" fmla="*/ 216024 w 5832648"/>
                  <a:gd name="connsiteY3" fmla="*/ 576063 h 1152128"/>
                  <a:gd name="connsiteX4" fmla="*/ 216024 w 5832648"/>
                  <a:gd name="connsiteY4" fmla="*/ 576064 h 1152128"/>
                  <a:gd name="connsiteX5" fmla="*/ 216024 w 5832648"/>
                  <a:gd name="connsiteY5" fmla="*/ 576064 h 1152128"/>
                  <a:gd name="connsiteX6" fmla="*/ 247759 w 5832648"/>
                  <a:gd name="connsiteY6" fmla="*/ 733252 h 1152128"/>
                  <a:gd name="connsiteX7" fmla="*/ 619854 w 5832648"/>
                  <a:gd name="connsiteY7" fmla="*/ 979893 h 1152128"/>
                  <a:gd name="connsiteX8" fmla="*/ 5212794 w 5832648"/>
                  <a:gd name="connsiteY8" fmla="*/ 979894 h 1152128"/>
                  <a:gd name="connsiteX9" fmla="*/ 5616624 w 5832648"/>
                  <a:gd name="connsiteY9" fmla="*/ 576064 h 1152128"/>
                  <a:gd name="connsiteX10" fmla="*/ 5616625 w 5832648"/>
                  <a:gd name="connsiteY10" fmla="*/ 576064 h 1152128"/>
                  <a:gd name="connsiteX11" fmla="*/ 5212795 w 5832648"/>
                  <a:gd name="connsiteY11" fmla="*/ 172234 h 1152128"/>
                  <a:gd name="connsiteX12" fmla="*/ 576064 w 5832648"/>
                  <a:gd name="connsiteY12" fmla="*/ 0 h 1152128"/>
                  <a:gd name="connsiteX13" fmla="*/ 5256584 w 5832648"/>
                  <a:gd name="connsiteY13" fmla="*/ 0 h 1152128"/>
                  <a:gd name="connsiteX14" fmla="*/ 5832648 w 5832648"/>
                  <a:gd name="connsiteY14" fmla="*/ 576064 h 1152128"/>
                  <a:gd name="connsiteX15" fmla="*/ 5256584 w 5832648"/>
                  <a:gd name="connsiteY15" fmla="*/ 1152128 h 1152128"/>
                  <a:gd name="connsiteX16" fmla="*/ 576064 w 5832648"/>
                  <a:gd name="connsiteY16" fmla="*/ 1152128 h 1152128"/>
                  <a:gd name="connsiteX17" fmla="*/ 0 w 5832648"/>
                  <a:gd name="connsiteY17" fmla="*/ 576064 h 1152128"/>
                  <a:gd name="connsiteX18" fmla="*/ 576064 w 5832648"/>
                  <a:gd name="connsiteY18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32648" h="1152128">
                    <a:moveTo>
                      <a:pt x="619854" y="172234"/>
                    </a:moveTo>
                    <a:cubicBezTo>
                      <a:pt x="452583" y="172234"/>
                      <a:pt x="309064" y="273935"/>
                      <a:pt x="247759" y="418875"/>
                    </a:cubicBezTo>
                    <a:lnTo>
                      <a:pt x="216024" y="576064"/>
                    </a:lnTo>
                    <a:lnTo>
                      <a:pt x="216024" y="576063"/>
                    </a:lnTo>
                    <a:lnTo>
                      <a:pt x="216024" y="576064"/>
                    </a:lnTo>
                    <a:lnTo>
                      <a:pt x="216024" y="576064"/>
                    </a:lnTo>
                    <a:lnTo>
                      <a:pt x="247759" y="733252"/>
                    </a:lnTo>
                    <a:cubicBezTo>
                      <a:pt x="309064" y="878193"/>
                      <a:pt x="452583" y="979893"/>
                      <a:pt x="619854" y="979893"/>
                    </a:cubicBezTo>
                    <a:lnTo>
                      <a:pt x="5212794" y="979894"/>
                    </a:lnTo>
                    <a:cubicBezTo>
                      <a:pt x="5435823" y="979894"/>
                      <a:pt x="5616624" y="799093"/>
                      <a:pt x="5616624" y="576064"/>
                    </a:cubicBezTo>
                    <a:lnTo>
                      <a:pt x="5616625" y="576064"/>
                    </a:lnTo>
                    <a:cubicBezTo>
                      <a:pt x="5616625" y="353035"/>
                      <a:pt x="5435824" y="172234"/>
                      <a:pt x="5212795" y="172234"/>
                    </a:cubicBezTo>
                    <a:close/>
                    <a:moveTo>
                      <a:pt x="576064" y="0"/>
                    </a:moveTo>
                    <a:lnTo>
                      <a:pt x="5256584" y="0"/>
                    </a:lnTo>
                    <a:cubicBezTo>
                      <a:pt x="5574735" y="0"/>
                      <a:pt x="5832648" y="257913"/>
                      <a:pt x="5832648" y="576064"/>
                    </a:cubicBezTo>
                    <a:cubicBezTo>
                      <a:pt x="5832648" y="894215"/>
                      <a:pt x="5574735" y="1152128"/>
                      <a:pt x="5256584" y="1152128"/>
                    </a:cubicBezTo>
                    <a:lnTo>
                      <a:pt x="576064" y="1152128"/>
                    </a:ln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791744" y="5346476"/>
                <a:ext cx="5832648" cy="115212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595479" y="2012049"/>
              <a:ext cx="3178466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vi-VN" altLang="zh-CN" sz="3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字魂36号-正文宋楷" panose="00000500000000000000" charset="-122"/>
                  <a:cs typeface="Times New Roman" panose="02020603050405020304" pitchFamily="18" charset="0"/>
                  <a:sym typeface="字魂36号-正文宋楷" panose="00000500000000000000" charset="-122"/>
                </a:rPr>
                <a:t>Giới Thiệu Thành Viên</a:t>
              </a:r>
              <a:endPara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字魂36号-正文宋楷" panose="00000500000000000000" charset="-122"/>
                <a:cs typeface="Times New Roman" panose="02020603050405020304" pitchFamily="18" charset="0"/>
                <a:sym typeface="字魂36号-正文宋楷" panose="00000500000000000000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63101" y="1874551"/>
            <a:ext cx="1865749" cy="934793"/>
            <a:chOff x="970450" y="1896381"/>
            <a:chExt cx="1727200" cy="518160"/>
          </a:xfrm>
        </p:grpSpPr>
        <p:sp>
          <p:nvSpPr>
            <p:cNvPr id="41" name="圆角矩形 40"/>
            <p:cNvSpPr/>
            <p:nvPr/>
          </p:nvSpPr>
          <p:spPr>
            <a:xfrm>
              <a:off x="970450" y="1896381"/>
              <a:ext cx="1727200" cy="518160"/>
            </a:xfrm>
            <a:prstGeom prst="roundRect">
              <a:avLst>
                <a:gd name="adj" fmla="val 12266"/>
              </a:avLst>
            </a:prstGeom>
            <a:solidFill>
              <a:schemeClr val="accent2"/>
            </a:solidFill>
            <a:ln w="9525">
              <a:noFill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056980" y="1958971"/>
              <a:ext cx="1554140" cy="412994"/>
            </a:xfrm>
            <a:prstGeom prst="roundRect">
              <a:avLst>
                <a:gd name="adj" fmla="val 12182"/>
              </a:avLst>
            </a:prstGeom>
            <a:solidFill>
              <a:schemeClr val="accent1"/>
            </a:solidFill>
            <a:ln w="95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25400" dir="13500000">
                <a:prstClr val="black">
                  <a:alpha val="4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altLang="zh-CN" sz="3600" b="1" dirty="0">
                  <a:latin typeface="Montserrat SemiBold" panose="00000700000000000000" charset="0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1</a:t>
              </a:r>
              <a:endParaRPr lang="zh-CN" altLang="zh-CN" sz="3600" b="1" dirty="0">
                <a:latin typeface="Montserrat SemiBold" panose="00000700000000000000" charset="0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25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24794" y="107193"/>
            <a:ext cx="4164331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Annual summary of work</a:t>
            </a:r>
          </a:p>
        </p:txBody>
      </p:sp>
      <p:sp>
        <p:nvSpPr>
          <p:cNvPr id="3" name="文本框 21"/>
          <p:cNvSpPr txBox="1"/>
          <p:nvPr/>
        </p:nvSpPr>
        <p:spPr>
          <a:xfrm>
            <a:off x="3265805" y="229298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A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3404235" y="371030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B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6978650" y="3009900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6941184" y="402230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4" y="848520"/>
            <a:ext cx="2328672" cy="755904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721894" y="1604424"/>
            <a:ext cx="106647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95874" y="1226472"/>
            <a:ext cx="2290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Thành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viên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14912" y="1971278"/>
            <a:ext cx="324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14912" y="2398111"/>
            <a:ext cx="41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</a:t>
            </a:r>
          </a:p>
        </p:txBody>
      </p:sp>
      <p:sp>
        <p:nvSpPr>
          <p:cNvPr id="74" name="Rectangle 73"/>
          <p:cNvSpPr/>
          <p:nvPr/>
        </p:nvSpPr>
        <p:spPr>
          <a:xfrm flipV="1">
            <a:off x="1157708" y="2092491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1145407" y="2547769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400" y="307645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9280" y="2968984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góp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19120" y="3628490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9280" y="3497939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tưởng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19120" y="4088865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72297" y="3992228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Lắp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ráp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vận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hành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本框 21"/>
          <p:cNvSpPr txBox="1"/>
          <p:nvPr/>
        </p:nvSpPr>
        <p:spPr>
          <a:xfrm>
            <a:off x="8419526" y="334364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382060" y="4356054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6" name="Freeform 9"/>
          <p:cNvSpPr>
            <a:spLocks noEditPoints="1"/>
          </p:cNvSpPr>
          <p:nvPr/>
        </p:nvSpPr>
        <p:spPr bwMode="auto">
          <a:xfrm rot="20049179">
            <a:off x="8840338" y="3008296"/>
            <a:ext cx="1279051" cy="253595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grpSp>
        <p:nvGrpSpPr>
          <p:cNvPr id="57" name="Group 17"/>
          <p:cNvGrpSpPr/>
          <p:nvPr/>
        </p:nvGrpSpPr>
        <p:grpSpPr>
          <a:xfrm rot="1568449">
            <a:off x="9385211" y="3711712"/>
            <a:ext cx="2077299" cy="1059820"/>
            <a:chOff x="3047999" y="2196251"/>
            <a:chExt cx="2662589" cy="796834"/>
          </a:xfrm>
        </p:grpSpPr>
        <p:sp>
          <p:nvSpPr>
            <p:cNvPr id="58" name="Rounded Rectangle 5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59" name="Rounded Rectangle 6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0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61" name="Oval 8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2" name="Rounded Rectangle 9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3" name="Group 18"/>
          <p:cNvGrpSpPr/>
          <p:nvPr/>
        </p:nvGrpSpPr>
        <p:grpSpPr>
          <a:xfrm rot="140878">
            <a:off x="9679408" y="3220256"/>
            <a:ext cx="2057627" cy="1054621"/>
            <a:chOff x="3047997" y="2196251"/>
            <a:chExt cx="2663020" cy="792925"/>
          </a:xfrm>
        </p:grpSpPr>
        <p:sp>
          <p:nvSpPr>
            <p:cNvPr id="64" name="Rounded Rectangle 11"/>
            <p:cNvSpPr/>
            <p:nvPr/>
          </p:nvSpPr>
          <p:spPr bwMode="auto">
            <a:xfrm>
              <a:off x="3616609" y="2238178"/>
              <a:ext cx="2094408" cy="75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65" name="Rounded Rectangle 12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6" name="Group 22"/>
            <p:cNvGrpSpPr/>
            <p:nvPr/>
          </p:nvGrpSpPr>
          <p:grpSpPr>
            <a:xfrm rot="16200000">
              <a:off x="3369277" y="2174270"/>
              <a:ext cx="195640" cy="838199"/>
              <a:chOff x="3686186" y="1166322"/>
              <a:chExt cx="152400" cy="652944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8" name="Rounded Rectangle 15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9" name="Group 28"/>
          <p:cNvGrpSpPr/>
          <p:nvPr/>
        </p:nvGrpSpPr>
        <p:grpSpPr>
          <a:xfrm rot="20546288">
            <a:off x="9565807" y="2839040"/>
            <a:ext cx="1872365" cy="956023"/>
            <a:chOff x="3047997" y="2196251"/>
            <a:chExt cx="2665122" cy="792405"/>
          </a:xfrm>
        </p:grpSpPr>
        <p:sp>
          <p:nvSpPr>
            <p:cNvPr id="70" name="Rounded Rectangle 17"/>
            <p:cNvSpPr/>
            <p:nvPr/>
          </p:nvSpPr>
          <p:spPr bwMode="auto">
            <a:xfrm>
              <a:off x="3618711" y="2237658"/>
              <a:ext cx="2094408" cy="75099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76" name="Rounded Rectangle 18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77" name="Group 22"/>
            <p:cNvGrpSpPr/>
            <p:nvPr/>
          </p:nvGrpSpPr>
          <p:grpSpPr>
            <a:xfrm rot="16200000">
              <a:off x="3369277" y="2174271"/>
              <a:ext cx="195640" cy="838199"/>
              <a:chOff x="3686186" y="1166322"/>
              <a:chExt cx="152400" cy="652944"/>
            </a:xfrm>
          </p:grpSpPr>
          <p:sp>
            <p:nvSpPr>
              <p:cNvPr id="78" name="Oval 20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9" name="Rounded Rectangle 21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80" name="Group 17"/>
          <p:cNvGrpSpPr/>
          <p:nvPr/>
        </p:nvGrpSpPr>
        <p:grpSpPr>
          <a:xfrm rot="18174686" flipH="1">
            <a:off x="7419328" y="4185755"/>
            <a:ext cx="2504459" cy="1059820"/>
            <a:chOff x="3047999" y="2196251"/>
            <a:chExt cx="2662589" cy="796834"/>
          </a:xfrm>
        </p:grpSpPr>
        <p:sp>
          <p:nvSpPr>
            <p:cNvPr id="81" name="Rounded Rectangle 23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82" name="Rounded Rectangle 24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83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5" name="Rounded Rectangle 27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9" name="Oval 48"/>
          <p:cNvSpPr/>
          <p:nvPr/>
        </p:nvSpPr>
        <p:spPr>
          <a:xfrm>
            <a:off x="1519120" y="465316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72297" y="4466094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Kiểm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HC06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4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24794" y="107193"/>
            <a:ext cx="4164331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Annual summary of work</a:t>
            </a:r>
          </a:p>
        </p:txBody>
      </p:sp>
      <p:sp>
        <p:nvSpPr>
          <p:cNvPr id="3" name="文本框 21"/>
          <p:cNvSpPr txBox="1"/>
          <p:nvPr/>
        </p:nvSpPr>
        <p:spPr>
          <a:xfrm>
            <a:off x="3265805" y="229298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A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3404235" y="371030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B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6978650" y="3009900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6941184" y="402230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4" y="848520"/>
            <a:ext cx="2328672" cy="755904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721894" y="1604424"/>
            <a:ext cx="106647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95874" y="1226472"/>
            <a:ext cx="2290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Thành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viên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14912" y="1971278"/>
            <a:ext cx="324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14912" y="2398111"/>
            <a:ext cx="41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</a:t>
            </a:r>
          </a:p>
        </p:txBody>
      </p:sp>
      <p:sp>
        <p:nvSpPr>
          <p:cNvPr id="74" name="Rectangle 73"/>
          <p:cNvSpPr/>
          <p:nvPr/>
        </p:nvSpPr>
        <p:spPr>
          <a:xfrm flipV="1">
            <a:off x="1157708" y="2092491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1145407" y="2547769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400" y="307645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9280" y="2968984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phác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bằng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Fritzing GD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19120" y="3628490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9280" y="3497939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góp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4400" y="4105561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54064" y="3971312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phẩm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đoạn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 HC06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本框 21"/>
          <p:cNvSpPr txBox="1"/>
          <p:nvPr/>
        </p:nvSpPr>
        <p:spPr>
          <a:xfrm>
            <a:off x="8419526" y="334364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382060" y="4356054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6" name="Freeform 9"/>
          <p:cNvSpPr>
            <a:spLocks noEditPoints="1"/>
          </p:cNvSpPr>
          <p:nvPr/>
        </p:nvSpPr>
        <p:spPr bwMode="auto">
          <a:xfrm rot="20049179">
            <a:off x="8840338" y="3008296"/>
            <a:ext cx="1279051" cy="253595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grpSp>
        <p:nvGrpSpPr>
          <p:cNvPr id="57" name="Group 17"/>
          <p:cNvGrpSpPr/>
          <p:nvPr/>
        </p:nvGrpSpPr>
        <p:grpSpPr>
          <a:xfrm rot="1568449">
            <a:off x="9385211" y="3711712"/>
            <a:ext cx="2077299" cy="1059820"/>
            <a:chOff x="3047999" y="2196251"/>
            <a:chExt cx="2662589" cy="796834"/>
          </a:xfrm>
        </p:grpSpPr>
        <p:sp>
          <p:nvSpPr>
            <p:cNvPr id="58" name="Rounded Rectangle 5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59" name="Rounded Rectangle 6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0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61" name="Oval 8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2" name="Rounded Rectangle 9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3" name="Group 18"/>
          <p:cNvGrpSpPr/>
          <p:nvPr/>
        </p:nvGrpSpPr>
        <p:grpSpPr>
          <a:xfrm rot="140878">
            <a:off x="9679408" y="3220256"/>
            <a:ext cx="2057627" cy="1054621"/>
            <a:chOff x="3047997" y="2196251"/>
            <a:chExt cx="2663020" cy="792925"/>
          </a:xfrm>
        </p:grpSpPr>
        <p:sp>
          <p:nvSpPr>
            <p:cNvPr id="64" name="Rounded Rectangle 11"/>
            <p:cNvSpPr/>
            <p:nvPr/>
          </p:nvSpPr>
          <p:spPr bwMode="auto">
            <a:xfrm>
              <a:off x="3616609" y="2238178"/>
              <a:ext cx="2094408" cy="75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65" name="Rounded Rectangle 12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6" name="Group 22"/>
            <p:cNvGrpSpPr/>
            <p:nvPr/>
          </p:nvGrpSpPr>
          <p:grpSpPr>
            <a:xfrm rot="16200000">
              <a:off x="3369277" y="2174270"/>
              <a:ext cx="195640" cy="838199"/>
              <a:chOff x="3686186" y="1166322"/>
              <a:chExt cx="152400" cy="652944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8" name="Rounded Rectangle 15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9" name="Group 28"/>
          <p:cNvGrpSpPr/>
          <p:nvPr/>
        </p:nvGrpSpPr>
        <p:grpSpPr>
          <a:xfrm rot="20546288">
            <a:off x="9565807" y="2839040"/>
            <a:ext cx="1872365" cy="956023"/>
            <a:chOff x="3047997" y="2196251"/>
            <a:chExt cx="2665122" cy="792405"/>
          </a:xfrm>
        </p:grpSpPr>
        <p:sp>
          <p:nvSpPr>
            <p:cNvPr id="70" name="Rounded Rectangle 17"/>
            <p:cNvSpPr/>
            <p:nvPr/>
          </p:nvSpPr>
          <p:spPr bwMode="auto">
            <a:xfrm>
              <a:off x="3618711" y="2237658"/>
              <a:ext cx="2094408" cy="75099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76" name="Rounded Rectangle 18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77" name="Group 22"/>
            <p:cNvGrpSpPr/>
            <p:nvPr/>
          </p:nvGrpSpPr>
          <p:grpSpPr>
            <a:xfrm rot="16200000">
              <a:off x="3369277" y="2174271"/>
              <a:ext cx="195640" cy="838199"/>
              <a:chOff x="3686186" y="1166322"/>
              <a:chExt cx="152400" cy="652944"/>
            </a:xfrm>
          </p:grpSpPr>
          <p:sp>
            <p:nvSpPr>
              <p:cNvPr id="78" name="Oval 20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9" name="Rounded Rectangle 21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80" name="Group 17"/>
          <p:cNvGrpSpPr/>
          <p:nvPr/>
        </p:nvGrpSpPr>
        <p:grpSpPr>
          <a:xfrm rot="18174686" flipH="1">
            <a:off x="7419328" y="4185755"/>
            <a:ext cx="2504459" cy="1059820"/>
            <a:chOff x="3047999" y="2196251"/>
            <a:chExt cx="2662589" cy="796834"/>
          </a:xfrm>
        </p:grpSpPr>
        <p:sp>
          <p:nvSpPr>
            <p:cNvPr id="81" name="Rounded Rectangle 23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82" name="Rounded Rectangle 24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83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5" name="Rounded Rectangle 27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5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4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24794" y="107193"/>
            <a:ext cx="4164331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Annual summary of work</a:t>
            </a:r>
          </a:p>
        </p:txBody>
      </p:sp>
      <p:sp>
        <p:nvSpPr>
          <p:cNvPr id="3" name="文本框 21"/>
          <p:cNvSpPr txBox="1"/>
          <p:nvPr/>
        </p:nvSpPr>
        <p:spPr>
          <a:xfrm>
            <a:off x="3265805" y="229298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A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3404235" y="371030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B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6978650" y="3009900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6941184" y="402230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4" y="848520"/>
            <a:ext cx="2328672" cy="755904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721894" y="1604424"/>
            <a:ext cx="106647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95874" y="1226472"/>
            <a:ext cx="2290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Thành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viên</a:t>
            </a:r>
            <a:r>
              <a:rPr lang="en-US" b="1" dirty="0" smtClean="0">
                <a:solidFill>
                  <a:schemeClr val="bg1"/>
                </a:solidFill>
              </a:rPr>
              <a:t>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14912" y="1971278"/>
            <a:ext cx="324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Anh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14912" y="2398111"/>
            <a:ext cx="41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</a:t>
            </a:r>
          </a:p>
        </p:txBody>
      </p:sp>
      <p:sp>
        <p:nvSpPr>
          <p:cNvPr id="74" name="Rectangle 73"/>
          <p:cNvSpPr/>
          <p:nvPr/>
        </p:nvSpPr>
        <p:spPr>
          <a:xfrm flipV="1">
            <a:off x="1157708" y="2092491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1145407" y="2547769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400" y="307645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9280" y="2968984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19120" y="3628490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9280" y="3497939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lùi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0" name="Oval 19"/>
          <p:cNvSpPr/>
          <p:nvPr/>
        </p:nvSpPr>
        <p:spPr>
          <a:xfrm>
            <a:off x="1519120" y="4088865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72297" y="3992228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本框 21"/>
          <p:cNvSpPr txBox="1"/>
          <p:nvPr/>
        </p:nvSpPr>
        <p:spPr>
          <a:xfrm>
            <a:off x="8419526" y="334364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382060" y="4356054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6" name="Freeform 9"/>
          <p:cNvSpPr>
            <a:spLocks noEditPoints="1"/>
          </p:cNvSpPr>
          <p:nvPr/>
        </p:nvSpPr>
        <p:spPr bwMode="auto">
          <a:xfrm rot="20049179">
            <a:off x="8840338" y="3008296"/>
            <a:ext cx="1279051" cy="253595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grpSp>
        <p:nvGrpSpPr>
          <p:cNvPr id="57" name="Group 17"/>
          <p:cNvGrpSpPr/>
          <p:nvPr/>
        </p:nvGrpSpPr>
        <p:grpSpPr>
          <a:xfrm rot="1568449">
            <a:off x="9385211" y="3711712"/>
            <a:ext cx="2077299" cy="1059820"/>
            <a:chOff x="3047999" y="2196251"/>
            <a:chExt cx="2662589" cy="796834"/>
          </a:xfrm>
        </p:grpSpPr>
        <p:sp>
          <p:nvSpPr>
            <p:cNvPr id="58" name="Rounded Rectangle 5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59" name="Rounded Rectangle 6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0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61" name="Oval 8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2" name="Rounded Rectangle 9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3" name="Group 18"/>
          <p:cNvGrpSpPr/>
          <p:nvPr/>
        </p:nvGrpSpPr>
        <p:grpSpPr>
          <a:xfrm rot="140878">
            <a:off x="9679408" y="3220256"/>
            <a:ext cx="2057627" cy="1054621"/>
            <a:chOff x="3047997" y="2196251"/>
            <a:chExt cx="2663020" cy="792925"/>
          </a:xfrm>
        </p:grpSpPr>
        <p:sp>
          <p:nvSpPr>
            <p:cNvPr id="64" name="Rounded Rectangle 11"/>
            <p:cNvSpPr/>
            <p:nvPr/>
          </p:nvSpPr>
          <p:spPr bwMode="auto">
            <a:xfrm>
              <a:off x="3616609" y="2238178"/>
              <a:ext cx="2094408" cy="75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65" name="Rounded Rectangle 12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6" name="Group 22"/>
            <p:cNvGrpSpPr/>
            <p:nvPr/>
          </p:nvGrpSpPr>
          <p:grpSpPr>
            <a:xfrm rot="16200000">
              <a:off x="3369277" y="2174270"/>
              <a:ext cx="195640" cy="838199"/>
              <a:chOff x="3686186" y="1166322"/>
              <a:chExt cx="152400" cy="652944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8" name="Rounded Rectangle 15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9" name="Group 28"/>
          <p:cNvGrpSpPr/>
          <p:nvPr/>
        </p:nvGrpSpPr>
        <p:grpSpPr>
          <a:xfrm rot="20546288">
            <a:off x="9565807" y="2839040"/>
            <a:ext cx="1872365" cy="956023"/>
            <a:chOff x="3047997" y="2196251"/>
            <a:chExt cx="2665122" cy="792405"/>
          </a:xfrm>
        </p:grpSpPr>
        <p:sp>
          <p:nvSpPr>
            <p:cNvPr id="70" name="Rounded Rectangle 17"/>
            <p:cNvSpPr/>
            <p:nvPr/>
          </p:nvSpPr>
          <p:spPr bwMode="auto">
            <a:xfrm>
              <a:off x="3618711" y="2237658"/>
              <a:ext cx="2094408" cy="75099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76" name="Rounded Rectangle 18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77" name="Group 22"/>
            <p:cNvGrpSpPr/>
            <p:nvPr/>
          </p:nvGrpSpPr>
          <p:grpSpPr>
            <a:xfrm rot="16200000">
              <a:off x="3369277" y="2174271"/>
              <a:ext cx="195640" cy="838199"/>
              <a:chOff x="3686186" y="1166322"/>
              <a:chExt cx="152400" cy="652944"/>
            </a:xfrm>
          </p:grpSpPr>
          <p:sp>
            <p:nvSpPr>
              <p:cNvPr id="78" name="Oval 20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9" name="Rounded Rectangle 21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80" name="Group 17"/>
          <p:cNvGrpSpPr/>
          <p:nvPr/>
        </p:nvGrpSpPr>
        <p:grpSpPr>
          <a:xfrm rot="18174686" flipH="1">
            <a:off x="7419328" y="4185755"/>
            <a:ext cx="2504459" cy="1059820"/>
            <a:chOff x="3047999" y="2196251"/>
            <a:chExt cx="2662589" cy="796834"/>
          </a:xfrm>
        </p:grpSpPr>
        <p:sp>
          <p:nvSpPr>
            <p:cNvPr id="81" name="Rounded Rectangle 23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82" name="Rounded Rectangle 24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83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5" name="Rounded Rectangle 27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2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4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24794" y="107193"/>
            <a:ext cx="4164331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Annual summary of work</a:t>
            </a:r>
          </a:p>
        </p:txBody>
      </p:sp>
      <p:sp>
        <p:nvSpPr>
          <p:cNvPr id="3" name="文本框 21"/>
          <p:cNvSpPr txBox="1"/>
          <p:nvPr/>
        </p:nvSpPr>
        <p:spPr>
          <a:xfrm>
            <a:off x="3265805" y="229298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A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3404235" y="371030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B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6978650" y="3009900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6941184" y="402230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4" y="848520"/>
            <a:ext cx="2328672" cy="755904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721894" y="1604424"/>
            <a:ext cx="106647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95874" y="1226472"/>
            <a:ext cx="2290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Thành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viên</a:t>
            </a:r>
            <a:r>
              <a:rPr lang="en-US" b="1" dirty="0" smtClean="0">
                <a:solidFill>
                  <a:schemeClr val="bg1"/>
                </a:solidFill>
              </a:rPr>
              <a:t>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14912" y="1971278"/>
            <a:ext cx="324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Long </a:t>
            </a:r>
            <a:r>
              <a:rPr lang="en-US" dirty="0" err="1" smtClean="0"/>
              <a:t>Vũ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14912" y="2398111"/>
            <a:ext cx="41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</a:t>
            </a:r>
          </a:p>
        </p:txBody>
      </p:sp>
      <p:sp>
        <p:nvSpPr>
          <p:cNvPr id="74" name="Rectangle 73"/>
          <p:cNvSpPr/>
          <p:nvPr/>
        </p:nvSpPr>
        <p:spPr>
          <a:xfrm flipV="1">
            <a:off x="1157708" y="2092491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1145407" y="2547769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400" y="307645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9280" y="2968984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rẽ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trái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19120" y="3628490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9280" y="3497939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rẽ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phải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19120" y="4088865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72297" y="3992228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Lắp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đấu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nối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24400" y="454046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76486" y="4477902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Đóng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gói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sản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phẩm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本框 21"/>
          <p:cNvSpPr txBox="1"/>
          <p:nvPr/>
        </p:nvSpPr>
        <p:spPr>
          <a:xfrm>
            <a:off x="8419526" y="334364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382060" y="4356054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6" name="Freeform 9"/>
          <p:cNvSpPr>
            <a:spLocks noEditPoints="1"/>
          </p:cNvSpPr>
          <p:nvPr/>
        </p:nvSpPr>
        <p:spPr bwMode="auto">
          <a:xfrm rot="20049179">
            <a:off x="8840338" y="3008296"/>
            <a:ext cx="1279051" cy="253595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grpSp>
        <p:nvGrpSpPr>
          <p:cNvPr id="57" name="Group 17"/>
          <p:cNvGrpSpPr/>
          <p:nvPr/>
        </p:nvGrpSpPr>
        <p:grpSpPr>
          <a:xfrm rot="1568449">
            <a:off x="9385211" y="3711712"/>
            <a:ext cx="2077299" cy="1059820"/>
            <a:chOff x="3047999" y="2196251"/>
            <a:chExt cx="2662589" cy="796834"/>
          </a:xfrm>
        </p:grpSpPr>
        <p:sp>
          <p:nvSpPr>
            <p:cNvPr id="58" name="Rounded Rectangle 5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59" name="Rounded Rectangle 6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0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61" name="Oval 8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2" name="Rounded Rectangle 9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3" name="Group 18"/>
          <p:cNvGrpSpPr/>
          <p:nvPr/>
        </p:nvGrpSpPr>
        <p:grpSpPr>
          <a:xfrm rot="140878">
            <a:off x="9679408" y="3220256"/>
            <a:ext cx="2057627" cy="1054621"/>
            <a:chOff x="3047997" y="2196251"/>
            <a:chExt cx="2663020" cy="792925"/>
          </a:xfrm>
        </p:grpSpPr>
        <p:sp>
          <p:nvSpPr>
            <p:cNvPr id="64" name="Rounded Rectangle 11"/>
            <p:cNvSpPr/>
            <p:nvPr/>
          </p:nvSpPr>
          <p:spPr bwMode="auto">
            <a:xfrm>
              <a:off x="3616609" y="2238178"/>
              <a:ext cx="2094408" cy="75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65" name="Rounded Rectangle 12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6" name="Group 22"/>
            <p:cNvGrpSpPr/>
            <p:nvPr/>
          </p:nvGrpSpPr>
          <p:grpSpPr>
            <a:xfrm rot="16200000">
              <a:off x="3369277" y="2174270"/>
              <a:ext cx="195640" cy="838199"/>
              <a:chOff x="3686186" y="1166322"/>
              <a:chExt cx="152400" cy="652944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8" name="Rounded Rectangle 15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9" name="Group 28"/>
          <p:cNvGrpSpPr/>
          <p:nvPr/>
        </p:nvGrpSpPr>
        <p:grpSpPr>
          <a:xfrm rot="20546288">
            <a:off x="9565807" y="2839040"/>
            <a:ext cx="1872365" cy="956023"/>
            <a:chOff x="3047997" y="2196251"/>
            <a:chExt cx="2665122" cy="792405"/>
          </a:xfrm>
        </p:grpSpPr>
        <p:sp>
          <p:nvSpPr>
            <p:cNvPr id="70" name="Rounded Rectangle 17"/>
            <p:cNvSpPr/>
            <p:nvPr/>
          </p:nvSpPr>
          <p:spPr bwMode="auto">
            <a:xfrm>
              <a:off x="3618711" y="2237658"/>
              <a:ext cx="2094408" cy="75099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76" name="Rounded Rectangle 18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77" name="Group 22"/>
            <p:cNvGrpSpPr/>
            <p:nvPr/>
          </p:nvGrpSpPr>
          <p:grpSpPr>
            <a:xfrm rot="16200000">
              <a:off x="3369277" y="2174271"/>
              <a:ext cx="195640" cy="838199"/>
              <a:chOff x="3686186" y="1166322"/>
              <a:chExt cx="152400" cy="652944"/>
            </a:xfrm>
          </p:grpSpPr>
          <p:sp>
            <p:nvSpPr>
              <p:cNvPr id="78" name="Oval 20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9" name="Rounded Rectangle 21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80" name="Group 17"/>
          <p:cNvGrpSpPr/>
          <p:nvPr/>
        </p:nvGrpSpPr>
        <p:grpSpPr>
          <a:xfrm rot="18174686" flipH="1">
            <a:off x="7419328" y="4185755"/>
            <a:ext cx="2504459" cy="1059820"/>
            <a:chOff x="3047999" y="2196251"/>
            <a:chExt cx="2662589" cy="796834"/>
          </a:xfrm>
        </p:grpSpPr>
        <p:sp>
          <p:nvSpPr>
            <p:cNvPr id="81" name="Rounded Rectangle 23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82" name="Rounded Rectangle 24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83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5" name="Rounded Rectangle 27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53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4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24794" y="107193"/>
            <a:ext cx="4164331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Annual summary of work</a:t>
            </a:r>
          </a:p>
        </p:txBody>
      </p:sp>
      <p:sp>
        <p:nvSpPr>
          <p:cNvPr id="3" name="文本框 21"/>
          <p:cNvSpPr txBox="1"/>
          <p:nvPr/>
        </p:nvSpPr>
        <p:spPr>
          <a:xfrm>
            <a:off x="3265805" y="229298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A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2134205" y="4162839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 smtClean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B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6978650" y="3009900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6941184" y="402230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4" y="848520"/>
            <a:ext cx="2328672" cy="755904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721894" y="1604424"/>
            <a:ext cx="106647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95874" y="1226472"/>
            <a:ext cx="2290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Thành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viên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14912" y="1971278"/>
            <a:ext cx="324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Tùng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14912" y="2398111"/>
            <a:ext cx="41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</a:t>
            </a:r>
          </a:p>
        </p:txBody>
      </p:sp>
      <p:sp>
        <p:nvSpPr>
          <p:cNvPr id="74" name="Rectangle 73"/>
          <p:cNvSpPr/>
          <p:nvPr/>
        </p:nvSpPr>
        <p:spPr>
          <a:xfrm flipV="1">
            <a:off x="1157708" y="2092491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1145407" y="2547769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400" y="307645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9280" y="2984245"/>
            <a:ext cx="6543040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Slide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thuyết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trình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19120" y="3628490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9280" y="3497939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kiếm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9280" y="4432221"/>
            <a:ext cx="6543040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9280" y="4953823"/>
            <a:ext cx="6543040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文本框 21"/>
          <p:cNvSpPr txBox="1"/>
          <p:nvPr/>
        </p:nvSpPr>
        <p:spPr>
          <a:xfrm>
            <a:off x="8419526" y="334364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5" name="文本框 21"/>
          <p:cNvSpPr txBox="1"/>
          <p:nvPr/>
        </p:nvSpPr>
        <p:spPr>
          <a:xfrm>
            <a:off x="8382060" y="4356054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56" name="Freeform 9"/>
          <p:cNvSpPr>
            <a:spLocks noEditPoints="1"/>
          </p:cNvSpPr>
          <p:nvPr/>
        </p:nvSpPr>
        <p:spPr bwMode="auto">
          <a:xfrm rot="20049179">
            <a:off x="8840338" y="3008296"/>
            <a:ext cx="1279051" cy="253595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grpSp>
        <p:nvGrpSpPr>
          <p:cNvPr id="57" name="Group 17"/>
          <p:cNvGrpSpPr/>
          <p:nvPr/>
        </p:nvGrpSpPr>
        <p:grpSpPr>
          <a:xfrm rot="1568449">
            <a:off x="9385211" y="3711712"/>
            <a:ext cx="2077299" cy="1059820"/>
            <a:chOff x="3047999" y="2196251"/>
            <a:chExt cx="2662589" cy="796834"/>
          </a:xfrm>
        </p:grpSpPr>
        <p:sp>
          <p:nvSpPr>
            <p:cNvPr id="58" name="Rounded Rectangle 5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59" name="Rounded Rectangle 6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0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61" name="Oval 8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2" name="Rounded Rectangle 9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3" name="Group 18"/>
          <p:cNvGrpSpPr/>
          <p:nvPr/>
        </p:nvGrpSpPr>
        <p:grpSpPr>
          <a:xfrm rot="140878">
            <a:off x="9679408" y="3220256"/>
            <a:ext cx="2057627" cy="1054621"/>
            <a:chOff x="3047997" y="2196251"/>
            <a:chExt cx="2663020" cy="792925"/>
          </a:xfrm>
        </p:grpSpPr>
        <p:sp>
          <p:nvSpPr>
            <p:cNvPr id="64" name="Rounded Rectangle 11"/>
            <p:cNvSpPr/>
            <p:nvPr/>
          </p:nvSpPr>
          <p:spPr bwMode="auto">
            <a:xfrm>
              <a:off x="3616609" y="2238178"/>
              <a:ext cx="2094408" cy="75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65" name="Rounded Rectangle 12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66" name="Group 22"/>
            <p:cNvGrpSpPr/>
            <p:nvPr/>
          </p:nvGrpSpPr>
          <p:grpSpPr>
            <a:xfrm rot="16200000">
              <a:off x="3369277" y="2174270"/>
              <a:ext cx="195640" cy="838199"/>
              <a:chOff x="3686186" y="1166322"/>
              <a:chExt cx="152400" cy="652944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68" name="Rounded Rectangle 15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69" name="Group 28"/>
          <p:cNvGrpSpPr/>
          <p:nvPr/>
        </p:nvGrpSpPr>
        <p:grpSpPr>
          <a:xfrm rot="20546288">
            <a:off x="9565807" y="2839040"/>
            <a:ext cx="1872365" cy="956023"/>
            <a:chOff x="3047997" y="2196251"/>
            <a:chExt cx="2665122" cy="792405"/>
          </a:xfrm>
        </p:grpSpPr>
        <p:sp>
          <p:nvSpPr>
            <p:cNvPr id="70" name="Rounded Rectangle 17"/>
            <p:cNvSpPr/>
            <p:nvPr/>
          </p:nvSpPr>
          <p:spPr bwMode="auto">
            <a:xfrm>
              <a:off x="3618711" y="2237658"/>
              <a:ext cx="2094408" cy="75099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76" name="Rounded Rectangle 18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77" name="Group 22"/>
            <p:cNvGrpSpPr/>
            <p:nvPr/>
          </p:nvGrpSpPr>
          <p:grpSpPr>
            <a:xfrm rot="16200000">
              <a:off x="3369277" y="2174271"/>
              <a:ext cx="195640" cy="838199"/>
              <a:chOff x="3686186" y="1166322"/>
              <a:chExt cx="152400" cy="652944"/>
            </a:xfrm>
          </p:grpSpPr>
          <p:sp>
            <p:nvSpPr>
              <p:cNvPr id="78" name="Oval 20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9" name="Rounded Rectangle 21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80" name="Group 17"/>
          <p:cNvGrpSpPr/>
          <p:nvPr/>
        </p:nvGrpSpPr>
        <p:grpSpPr>
          <a:xfrm rot="18174686" flipH="1">
            <a:off x="7419328" y="4185755"/>
            <a:ext cx="2504459" cy="1059820"/>
            <a:chOff x="3047999" y="2196251"/>
            <a:chExt cx="2662589" cy="796834"/>
          </a:xfrm>
        </p:grpSpPr>
        <p:sp>
          <p:nvSpPr>
            <p:cNvPr id="81" name="Rounded Rectangle 23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82" name="Rounded Rectangle 24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83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84" name="Oval 26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5" name="Rounded Rectangle 27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49" name="Oval 48"/>
          <p:cNvSpPr/>
          <p:nvPr/>
        </p:nvSpPr>
        <p:spPr>
          <a:xfrm>
            <a:off x="1519120" y="4187376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72297" y="3992228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522357" y="4662801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866922" y="4479374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</a:t>
            </a:r>
            <a:r>
              <a:rPr lang="vi-V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hông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phần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Fritzing GD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000">
        <p14:prism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4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24794" y="107193"/>
            <a:ext cx="4164331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ontserrat SemiBold" panose="00000700000000000000" charset="0"/>
                <a:ea typeface="字魂36号-正文宋楷" panose="00000500000000000000" charset="-122"/>
                <a:cs typeface="Montserrat SemiBold" panose="00000700000000000000" charset="0"/>
                <a:sym typeface="字魂36号-正文宋楷" panose="00000500000000000000" charset="-122"/>
              </a:rPr>
              <a:t>Annual summary of work</a:t>
            </a:r>
          </a:p>
        </p:txBody>
      </p:sp>
      <p:sp>
        <p:nvSpPr>
          <p:cNvPr id="3" name="文本框 21"/>
          <p:cNvSpPr txBox="1"/>
          <p:nvPr/>
        </p:nvSpPr>
        <p:spPr>
          <a:xfrm>
            <a:off x="3265805" y="229298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A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3404235" y="3710305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B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8419526" y="3343647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C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8382060" y="4356054"/>
            <a:ext cx="200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Section 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  <a:sym typeface="+mn-lt"/>
              </a:rPr>
              <a:t>D</a:t>
            </a:r>
            <a:endParaRPr lang="en-US" sz="2400" b="1" dirty="0">
              <a:solidFill>
                <a:schemeClr val="bg1"/>
              </a:solidFill>
              <a:latin typeface="Montserrat SemiBold" panose="00000700000000000000" charset="0"/>
              <a:ea typeface="字魂70号-灵悦黑体" panose="00000500000000000000" pitchFamily="2" charset="-122"/>
              <a:cs typeface="Montserrat SemiBold" panose="00000700000000000000" charset="0"/>
              <a:sym typeface="+mn-lt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4" y="848520"/>
            <a:ext cx="2328672" cy="755904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721894" y="1604424"/>
            <a:ext cx="1066479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95874" y="1226472"/>
            <a:ext cx="2290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Thành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14912" y="1971278"/>
            <a:ext cx="324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14912" y="2398111"/>
            <a:ext cx="41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:</a:t>
            </a:r>
          </a:p>
        </p:txBody>
      </p:sp>
      <p:sp>
        <p:nvSpPr>
          <p:cNvPr id="74" name="Rectangle 73"/>
          <p:cNvSpPr/>
          <p:nvPr/>
        </p:nvSpPr>
        <p:spPr>
          <a:xfrm flipV="1">
            <a:off x="1157708" y="2092491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1145407" y="2547769"/>
            <a:ext cx="154004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24400" y="3076457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9280" y="2968984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chia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nhiêm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vụ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19120" y="3628490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7142" y="4108350"/>
            <a:ext cx="6543040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Kiểm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 8266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 rot="20049179">
            <a:off x="8840338" y="3008296"/>
            <a:ext cx="1279051" cy="2535953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latin typeface="Montserrat SemiBold" panose="00000700000000000000" charset="0"/>
              <a:ea typeface="字魂59号-创粗黑" panose="00000500000000000000" pitchFamily="2" charset="-122"/>
              <a:cs typeface="Montserrat SemiBold" panose="00000700000000000000" charset="0"/>
              <a:sym typeface="字魂59号-创粗黑" panose="00000500000000000000" pitchFamily="2" charset="-122"/>
            </a:endParaRPr>
          </a:p>
        </p:txBody>
      </p:sp>
      <p:grpSp>
        <p:nvGrpSpPr>
          <p:cNvPr id="25" name="Group 17"/>
          <p:cNvGrpSpPr/>
          <p:nvPr/>
        </p:nvGrpSpPr>
        <p:grpSpPr>
          <a:xfrm rot="1568449">
            <a:off x="9385211" y="3711712"/>
            <a:ext cx="2077299" cy="1059820"/>
            <a:chOff x="3047999" y="2196251"/>
            <a:chExt cx="2662589" cy="796834"/>
          </a:xfrm>
        </p:grpSpPr>
        <p:sp>
          <p:nvSpPr>
            <p:cNvPr id="26" name="Rounded Rectangle 5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27" name="Rounded Rectangle 6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28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29" name="Oval 8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0" name="Rounded Rectangle 9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31" name="Group 18"/>
          <p:cNvGrpSpPr/>
          <p:nvPr/>
        </p:nvGrpSpPr>
        <p:grpSpPr>
          <a:xfrm rot="140878">
            <a:off x="9679408" y="3220256"/>
            <a:ext cx="2057627" cy="1054621"/>
            <a:chOff x="3047997" y="2196251"/>
            <a:chExt cx="2663020" cy="792925"/>
          </a:xfrm>
        </p:grpSpPr>
        <p:sp>
          <p:nvSpPr>
            <p:cNvPr id="32" name="Rounded Rectangle 11"/>
            <p:cNvSpPr/>
            <p:nvPr/>
          </p:nvSpPr>
          <p:spPr bwMode="auto">
            <a:xfrm>
              <a:off x="3616609" y="2238178"/>
              <a:ext cx="2094408" cy="75099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33" name="Rounded Rectangle 12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34" name="Group 22"/>
            <p:cNvGrpSpPr/>
            <p:nvPr/>
          </p:nvGrpSpPr>
          <p:grpSpPr>
            <a:xfrm rot="16200000">
              <a:off x="3369277" y="2174270"/>
              <a:ext cx="195640" cy="838199"/>
              <a:chOff x="3686186" y="1166322"/>
              <a:chExt cx="152400" cy="652944"/>
            </a:xfrm>
          </p:grpSpPr>
          <p:sp>
            <p:nvSpPr>
              <p:cNvPr id="35" name="Oval 14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7" name="Rounded Rectangle 15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38" name="Group 28"/>
          <p:cNvGrpSpPr/>
          <p:nvPr/>
        </p:nvGrpSpPr>
        <p:grpSpPr>
          <a:xfrm rot="20546288">
            <a:off x="9565807" y="2839040"/>
            <a:ext cx="1872365" cy="956023"/>
            <a:chOff x="3047997" y="2196251"/>
            <a:chExt cx="2665122" cy="792405"/>
          </a:xfrm>
        </p:grpSpPr>
        <p:sp>
          <p:nvSpPr>
            <p:cNvPr id="39" name="Rounded Rectangle 17"/>
            <p:cNvSpPr/>
            <p:nvPr/>
          </p:nvSpPr>
          <p:spPr bwMode="auto">
            <a:xfrm>
              <a:off x="3618711" y="2237658"/>
              <a:ext cx="2094408" cy="75099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2" name="Rounded Rectangle 18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43" name="Group 22"/>
            <p:cNvGrpSpPr/>
            <p:nvPr/>
          </p:nvGrpSpPr>
          <p:grpSpPr>
            <a:xfrm rot="16200000">
              <a:off x="3369277" y="2174271"/>
              <a:ext cx="195640" cy="838199"/>
              <a:chOff x="3686186" y="1166322"/>
              <a:chExt cx="152400" cy="652944"/>
            </a:xfrm>
          </p:grpSpPr>
          <p:sp>
            <p:nvSpPr>
              <p:cNvPr id="44" name="Oval 20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45" name="Rounded Rectangle 21"/>
              <p:cNvSpPr/>
              <p:nvPr/>
            </p:nvSpPr>
            <p:spPr>
              <a:xfrm>
                <a:off x="3738410" y="1166322"/>
                <a:ext cx="47949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grpSp>
        <p:nvGrpSpPr>
          <p:cNvPr id="46" name="Group 17"/>
          <p:cNvGrpSpPr/>
          <p:nvPr/>
        </p:nvGrpSpPr>
        <p:grpSpPr>
          <a:xfrm rot="18174686" flipH="1">
            <a:off x="7419328" y="4185755"/>
            <a:ext cx="2504459" cy="1059820"/>
            <a:chOff x="3047999" y="2196251"/>
            <a:chExt cx="2662589" cy="796834"/>
          </a:xfrm>
        </p:grpSpPr>
        <p:sp>
          <p:nvSpPr>
            <p:cNvPr id="47" name="Rounded Rectangle 23"/>
            <p:cNvSpPr/>
            <p:nvPr/>
          </p:nvSpPr>
          <p:spPr bwMode="auto">
            <a:xfrm>
              <a:off x="3616180" y="2242087"/>
              <a:ext cx="2094408" cy="75099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sz="2400" b="1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48" name="Rounded Rectangle 24"/>
            <p:cNvSpPr/>
            <p:nvPr/>
          </p:nvSpPr>
          <p:spPr bwMode="auto">
            <a:xfrm>
              <a:off x="3581401" y="2196251"/>
              <a:ext cx="2094408" cy="750998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rtlCol="0" anchor="ctr" anchorCtr="0" compatLnSpc="1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 SemiBold" panose="00000700000000000000" charset="0"/>
                <a:ea typeface="字魂59号-创粗黑" panose="00000500000000000000" pitchFamily="2" charset="-122"/>
                <a:cs typeface="Montserrat SemiBold" panose="00000700000000000000" charset="0"/>
                <a:sym typeface="字魂59号-创粗黑" panose="00000500000000000000" pitchFamily="2" charset="-122"/>
              </a:endParaRPr>
            </a:p>
          </p:txBody>
        </p:sp>
        <p:grpSp>
          <p:nvGrpSpPr>
            <p:cNvPr id="49" name="Group 22"/>
            <p:cNvGrpSpPr/>
            <p:nvPr/>
          </p:nvGrpSpPr>
          <p:grpSpPr>
            <a:xfrm rot="16200000">
              <a:off x="3369279" y="2174269"/>
              <a:ext cx="195640" cy="838200"/>
              <a:chOff x="3686186" y="1166322"/>
              <a:chExt cx="152400" cy="652944"/>
            </a:xfrm>
          </p:grpSpPr>
          <p:sp>
            <p:nvSpPr>
              <p:cNvPr id="50" name="Oval 26"/>
              <p:cNvSpPr/>
              <p:nvPr/>
            </p:nvSpPr>
            <p:spPr>
              <a:xfrm>
                <a:off x="3686186" y="1666867"/>
                <a:ext cx="152400" cy="15239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51" name="Rounded Rectangle 27"/>
              <p:cNvSpPr/>
              <p:nvPr/>
            </p:nvSpPr>
            <p:spPr>
              <a:xfrm>
                <a:off x="3737893" y="1166322"/>
                <a:ext cx="48984" cy="610899"/>
              </a:xfrm>
              <a:prstGeom prst="roundRect">
                <a:avLst>
                  <a:gd name="adj" fmla="val 38542"/>
                </a:avLst>
              </a:prstGeom>
              <a:gradFill>
                <a:gsLst>
                  <a:gs pos="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Montserrat SemiBold" panose="00000700000000000000" charset="0"/>
                  <a:ea typeface="字魂59号-创粗黑" panose="00000500000000000000" pitchFamily="2" charset="-122"/>
                  <a:cs typeface="Montserrat SemiBold" panose="00000700000000000000" charset="0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054289" y="6016724"/>
            <a:ext cx="785050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" name="Oval 51"/>
          <p:cNvSpPr/>
          <p:nvPr/>
        </p:nvSpPr>
        <p:spPr>
          <a:xfrm>
            <a:off x="1519120" y="4248109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84848" y="3524487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Đấu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nối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mạch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điện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lắp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ráp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3" name="Oval 52"/>
          <p:cNvSpPr/>
          <p:nvPr/>
        </p:nvSpPr>
        <p:spPr>
          <a:xfrm>
            <a:off x="1524400" y="4675266"/>
            <a:ext cx="175864" cy="163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57142" y="4570980"/>
            <a:ext cx="654304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nối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bị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(ESP8266)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blynk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0" advTm="4000">
        <p14:prism isInverted="1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4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A1A09550-1BA1-4978-B3A3-11D34E875660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RESENTATION_TITLE" val="演示文稿6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PiENKFQ6tKGQEAAAHEQAAHQAAAHVuaXZlcnNhbC9jb21tb25fbWVzc2FnZXMubG5nrVhtb9s2EP5eoP+BEFBgA7a0HdCiGBIHtMTYRGTJleg42QsERmJsIpSY6cVt9mm/Zj9sv2RHyk7ivkBSEsA2TMr33PHunrujD48/5wptRFlJXRw5bw/eOEgUqc5ksTpyFuzk5w8OqmpeZFzpQhw5hXbQ8ejli0PFi1XDVwK+v3yB0GEuqgqW1cis7tdIZkfOfJy44WyOg4vEDydhMqYTZ+Tq/IYXt8jXK/1H+cMv7z98fvvu/Y+Hr7eSfYDiGfb9fShkkd696QEUsCj0E0AjfhKQc+aMzOcwuXDBfBoQZ7T9Mkx6HpEzZ2Q+O+UWUUQClsQ+9UhC4yQImfWFTxjxnNGFbtCabwSqNdpI8QnVawGRrGUpUKVkZh+kGjaKRnQp88IZpkESkZhF1GU0DJxRrMvy9icLy5t6rUtQV6FMVvxSiczqhJyxz29KUYFqXkNOIXjVawm/1DmXxUGn6ggvaTBJWBj6cUICb7fjjEiRIa/kRs1AlAjHJAKAkleifIRsYrPMiiOs1DCEKZ1MfXgzY8JUrtYK3vVQO+YEYjAXRZcU5AiJILvieBlGnnEaqEIc3fCq+qTLbC8/HgaqC5gGbggp6LIH4Mxg7IAhxhIqR1mKtO4Cm5E4xhOSjMNzSGTgXThEIjwFup0OkbggMVCExF0yAT6jE2wS3lBsl/87fqXcpLO6RTxNQc64byN1U8GOcSmwwDKtOhimJiYfFxA2iv3v0LhFBe/a1UpuBNhRZqLsVASVxSWeyaKPC/pbcoKpT7wE0soLlwmzJc9ozPktKnSNeLbhRSrQpUh5A7l+C88ymdlnJs5W/1+N/BvxeltVXm0LUuCR81dD7dmrYd8wq6nAproW+U3dpdo4bGv+Y6wwOf1dE/oc/XH6Y5cEOKLh80Smknmj2qr75PjcWTY0Rp1GPNFT/aP13JbEbW0dUyhYY6n7SxDopqZ/QANU/aVocAKK5m2JhhpOi6sBOoNwCxBo9FiMM3DVngln4MIB8ksyjimD2WgpLitZd44dlo1tgL4d2hTmPCVqcU/GS3GlYcJRgm/a6QO6kI10Z0AfDDd7rYJR5oPJAQCu2uQBSCVzsD/rgbmYkZ0H2gK/d5KlblRmyavktS3y4NsmF1+PTVelzu2u4tUuedsmc/wUK9rDRa3S+YD2f8e/3vF5QL/HRykmOHKniYsDl5hB33BV9RQCChhX+CxOfDw24sCFnNfpGprplW6KrCdQO6t75AQD2PbMseBluv7vn397YnxhSbuLtru/DgIBYpsqSO7Afg90Lao/u0AYHu/L2UUfqe3dZifX86rDKGThs9wheNtacp3D1kG3XkjybdAwY9idzoAHsU173ZQwug1BmOHoFGqZncKd0YyX11AImdZqEIp1tUnAepj2++tlUytZiCGyT2sl5sCMzhPsefauDeRTMr1ue2YGN4p0e+lWcOnuC+ZOcQB19gs8kcl6IKBtTbsqBERv1/c033zdqe5Wlf3L4vD1g38w/gdQSwMEFAACAAgAT4hDSg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BPiENK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E+IQ0o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E+IQ0p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E+IQ0o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E+IQ0py/NGBZwAAAGsAAAAcAAAAdW5pdmVyc2FsL2xvY2FsX3NldHRpbmdzLnhtbA3MOwrDQAxF0d6rEOqdT+fCY3cpgyHOAoT9CAaNFGZESHaf6W5xuOP8zUoflHq4Jb6eLkywzffDXomf660fmGqI7aJuSGzONE/dqL6JPhDRYKW3yg9lRW4RuEtucimosJBoZz5P3R9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T4hD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T4hDSi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E+IQ0qV7pF+SwAAAGsAAAAbAAAAdW5pdmVyc2FsL3VuaXZlcnNhbC5wbmcueG1ss7GvyM1RKEstKs7Mz7NVMtQzULK34+WyKShKLctMLVeoAIoBBSFASaESyDVCcMszU0oygEIG5mYIwYzUzPSMElslCwNzuKA+0EwAUEsBAgAAFAACAAgAQ5RXRw3AMR7AAQAA2gMAAA8AAAAAAAAAAQAAAAAAAAAAAG5vbmUvcGxheWVyLnhtbFBLAQIAABQAAgAIAE+IQ0oVDq0oZAQAAAcRAAAdAAAAAAAAAAEAAAAAAO0BAAB1bml2ZXJzYWwvY29tbW9uX21lc3NhZ2VzLmxuZ1BLAQIAABQAAgAIAE+IQ0oIfgsjKQMAAIYMAAAnAAAAAAAAAAEAAAAAAIwGAAB1bml2ZXJzYWwvZmxhc2hfcHVibGlzaGluZ19zZXR0aW5ncy54bWxQSwECAAAUAAIACABPiENKtfwJZLoCAABVCgAAIQAAAAAAAAABAAAAAAD6CQAAdW5pdmVyc2FsL2ZsYXNoX3NraW5fc2V0dGluZ3MueG1sUEsBAgAAFAACAAgAT4hDSiqWD2f+AgAAlwsAACYAAAAAAAAAAQAAAAAA8wwAAHVuaXZlcnNhbC9odG1sX3B1Ymxpc2hpbmdfc2V0dGluZ3MueG1sUEsBAgAAFAACAAgAT4hDSmhxUpGaAQAAHwYAAB8AAAAAAAAAAQAAAAAANRAAAHVuaXZlcnNhbC9odG1sX3NraW5fc2V0dGluZ3MuanNQSwECAAAUAAIACABPiENKPTwv0cEAAADlAQAAGgAAAAAAAAABAAAAAAAMEgAAdW5pdmVyc2FsL2kxOG5fcHJlc2V0cy54bWxQSwECAAAUAAIACABPiENKcvzRgWcAAABrAAAAHAAAAAAAAAABAAAAAAAFEwAAdW5pdmVyc2FsL2xvY2FsX3NldHRpbmdzLnhtbFBLAQIAABQAAgAIAESUV0cjtE77+wIAALAIAAAUAAAAAAAAAAEAAAAAAKYTAAB1bml2ZXJzYWwvcGxheWVyLnhtbFBLAQIAABQAAgAIAE+IQ0qwhyP0bAEAAPcCAAApAAAAAAAAAAEAAAAAANMWAAB1bml2ZXJzYWwvc2tpbl9jdXN0b21pemF0aW9uX3NldHRpbmdzLnhtbFBLAQIAABQAAgAIAE+IQ0oqijfmhxEAAPBhAAAXAAAAAAAAAAAAAAAAAIYYAAB1bml2ZXJzYWwvdW5pdmVyc2FsLnBuZ1BLAQIAABQAAgAIAE+IQ0qV7pF+SwAAAGsAAAAbAAAAAAAAAAEAAAAAAEIqAAB1bml2ZXJzYWwvdW5pdmVyc2FsLnBuZy54bWxQSwUGAAAAAAwADACGAwAAxio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000">
  <a:themeElements>
    <a:clrScheme name="自定义 50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9DB5"/>
      </a:accent1>
      <a:accent2>
        <a:srgbClr val="FFCC99"/>
      </a:accent2>
      <a:accent3>
        <a:srgbClr val="239DB5"/>
      </a:accent3>
      <a:accent4>
        <a:srgbClr val="FFCC99"/>
      </a:accent4>
      <a:accent5>
        <a:srgbClr val="239DB5"/>
      </a:accent5>
      <a:accent6>
        <a:srgbClr val="FFCC99"/>
      </a:accent6>
      <a:hlink>
        <a:srgbClr val="239DB5"/>
      </a:hlink>
      <a:folHlink>
        <a:srgbClr val="FFCC99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950</Words>
  <Application>Microsoft Office PowerPoint</Application>
  <PresentationFormat>Custom</PresentationFormat>
  <Paragraphs>198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Times New Roman</vt:lpstr>
      <vt:lpstr>微软雅黑</vt:lpstr>
      <vt:lpstr>字魂36号-正文宋楷</vt:lpstr>
      <vt:lpstr>仿宋</vt:lpstr>
      <vt:lpstr>Montserrat SemiBold</vt:lpstr>
      <vt:lpstr>等线</vt:lpstr>
      <vt:lpstr>字魂70号-灵悦黑体</vt:lpstr>
      <vt:lpstr>字魂59号-创粗黑</vt:lpstr>
      <vt:lpstr>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演示文稿6</dc:title>
  <dc:creator/>
  <cp:lastModifiedBy/>
  <cp:revision>5</cp:revision>
  <dcterms:created xsi:type="dcterms:W3CDTF">2017-12-24T02:47:00Z</dcterms:created>
  <dcterms:modified xsi:type="dcterms:W3CDTF">2022-03-01T16:52:53Z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8F0146E9C6D04D03A1595CD99F9A950E</vt:lpwstr>
  </property>
  <property fmtid="{D5CDD505-2E9C-101B-9397-08002B2CF9AE}" pid="3" name="KSOProductBuildVer">
    <vt:lpwstr>2052-11.1.0.10463</vt:lpwstr>
  </property>
</Properties>
</file>