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8" r:id="rId2"/>
    <p:sldId id="270" r:id="rId3"/>
  </p:sldIdLst>
  <p:sldSz cx="7315200" cy="14630400"/>
  <p:notesSz cx="6858000" cy="9144000"/>
  <p:defaultTextStyle>
    <a:defPPr>
      <a:defRPr lang="zh-TW"/>
    </a:defPPr>
    <a:lvl1pPr marL="0" algn="l" defTabSz="718170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1pPr>
    <a:lvl2pPr marL="359085" algn="l" defTabSz="718170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2pPr>
    <a:lvl3pPr marL="718170" algn="l" defTabSz="718170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3pPr>
    <a:lvl4pPr marL="1077255" algn="l" defTabSz="718170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4pPr>
    <a:lvl5pPr marL="1436340" algn="l" defTabSz="718170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5pPr>
    <a:lvl6pPr marL="1795424" algn="l" defTabSz="718170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6pPr>
    <a:lvl7pPr marL="2154509" algn="l" defTabSz="718170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7pPr>
    <a:lvl8pPr marL="2513594" algn="l" defTabSz="718170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8pPr>
    <a:lvl9pPr marL="2872679" algn="l" defTabSz="718170" rtl="0" eaLnBrk="1" latinLnBrk="0" hangingPunct="1">
      <a:defRPr sz="14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18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pos="165" userDrawn="1">
          <p15:clr>
            <a:srgbClr val="A4A3A4"/>
          </p15:clr>
        </p15:guide>
        <p15:guide id="4" pos="44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333333"/>
    <a:srgbClr val="D0A8A0"/>
    <a:srgbClr val="F25C63"/>
    <a:srgbClr val="ED1C24"/>
    <a:srgbClr val="3084BF"/>
    <a:srgbClr val="F5C3C2"/>
    <a:srgbClr val="CCCCCC"/>
    <a:srgbClr val="E9E9E9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3"/>
  </p:normalViewPr>
  <p:slideViewPr>
    <p:cSldViewPr snapToGrid="0" snapToObjects="1" showGuides="1">
      <p:cViewPr>
        <p:scale>
          <a:sx n="75" d="100"/>
          <a:sy n="75" d="100"/>
        </p:scale>
        <p:origin x="1668" y="54"/>
      </p:cViewPr>
      <p:guideLst>
        <p:guide orient="horz" pos="5718"/>
        <p:guide pos="2304"/>
        <p:guide pos="165"/>
        <p:guide pos="4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394374"/>
            <a:ext cx="6217920" cy="509354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7684348"/>
            <a:ext cx="5486400" cy="353229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0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33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778933"/>
            <a:ext cx="1577340" cy="123985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78933"/>
            <a:ext cx="4640580" cy="1239858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781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6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647444"/>
            <a:ext cx="6309360" cy="608583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9790858"/>
            <a:ext cx="6309360" cy="32003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041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894667"/>
            <a:ext cx="3108960" cy="928285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894667"/>
            <a:ext cx="3108960" cy="928285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270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78936"/>
            <a:ext cx="6309360" cy="28278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586481"/>
            <a:ext cx="3094672" cy="175767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5344160"/>
            <a:ext cx="3094672" cy="786045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586481"/>
            <a:ext cx="3109913" cy="175767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5344160"/>
            <a:ext cx="3109913" cy="786045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353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12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879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5360"/>
            <a:ext cx="2359342" cy="34137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106510"/>
            <a:ext cx="3703320" cy="103970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89120"/>
            <a:ext cx="2359342" cy="81313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821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5360"/>
            <a:ext cx="2359342" cy="34137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106510"/>
            <a:ext cx="3703320" cy="103970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89120"/>
            <a:ext cx="2359342" cy="81313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57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778936"/>
            <a:ext cx="630936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894667"/>
            <a:ext cx="630936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3560217"/>
            <a:ext cx="16459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8D3C-2803-D849-BC86-0FD1F96AF3F1}" type="datetimeFigureOut">
              <a:rPr kumimoji="1" lang="zh-TW" altLang="en-US" smtClean="0"/>
              <a:pPr/>
              <a:t>2016/6/20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3560217"/>
            <a:ext cx="16459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D4CD-B85B-8142-A299-C1A418067B96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566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40769" y="2591277"/>
            <a:ext cx="6784523" cy="9447847"/>
            <a:chOff x="439200" y="794"/>
            <a:chExt cx="11307538" cy="15746412"/>
          </a:xfrm>
          <a:solidFill>
            <a:srgbClr val="000000">
              <a:alpha val="4000"/>
            </a:srgbClr>
          </a:solidFill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43920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6" name="矩形 5"/>
            <p:cNvSpPr>
              <a:spLocks/>
            </p:cNvSpPr>
            <p:nvPr/>
          </p:nvSpPr>
          <p:spPr>
            <a:xfrm>
              <a:off x="140988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11" name="矩形 10"/>
            <p:cNvSpPr>
              <a:spLocks/>
            </p:cNvSpPr>
            <p:nvPr/>
          </p:nvSpPr>
          <p:spPr>
            <a:xfrm>
              <a:off x="1014605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12" name="矩形 11"/>
            <p:cNvSpPr>
              <a:spLocks/>
            </p:cNvSpPr>
            <p:nvPr/>
          </p:nvSpPr>
          <p:spPr>
            <a:xfrm>
              <a:off x="11116738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13" name="矩形 12"/>
            <p:cNvSpPr>
              <a:spLocks/>
            </p:cNvSpPr>
            <p:nvPr/>
          </p:nvSpPr>
          <p:spPr>
            <a:xfrm>
              <a:off x="432194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14" name="矩形 13"/>
            <p:cNvSpPr>
              <a:spLocks/>
            </p:cNvSpPr>
            <p:nvPr/>
          </p:nvSpPr>
          <p:spPr>
            <a:xfrm>
              <a:off x="335125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15" name="矩形 14"/>
            <p:cNvSpPr>
              <a:spLocks/>
            </p:cNvSpPr>
            <p:nvPr/>
          </p:nvSpPr>
          <p:spPr>
            <a:xfrm>
              <a:off x="238057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>
            <a:xfrm>
              <a:off x="529262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>
            <a:xfrm>
              <a:off x="723399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18" name="矩形 17"/>
            <p:cNvSpPr>
              <a:spLocks/>
            </p:cNvSpPr>
            <p:nvPr/>
          </p:nvSpPr>
          <p:spPr>
            <a:xfrm>
              <a:off x="626331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19" name="矩形 18"/>
            <p:cNvSpPr>
              <a:spLocks/>
            </p:cNvSpPr>
            <p:nvPr/>
          </p:nvSpPr>
          <p:spPr>
            <a:xfrm>
              <a:off x="8204680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sp>
          <p:nvSpPr>
            <p:cNvPr id="20" name="矩形 19"/>
            <p:cNvSpPr>
              <a:spLocks/>
            </p:cNvSpPr>
            <p:nvPr/>
          </p:nvSpPr>
          <p:spPr>
            <a:xfrm>
              <a:off x="9175365" y="794"/>
              <a:ext cx="630000" cy="1574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</p:grpSp>
      <p:cxnSp>
        <p:nvCxnSpPr>
          <p:cNvPr id="10" name="直線接點 9"/>
          <p:cNvCxnSpPr/>
          <p:nvPr/>
        </p:nvCxnSpPr>
        <p:spPr>
          <a:xfrm>
            <a:off x="-738" y="3178417"/>
            <a:ext cx="731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-3200" y="4006190"/>
            <a:ext cx="731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0" y="7062211"/>
            <a:ext cx="731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3200" y="11600522"/>
            <a:ext cx="731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263518" y="2716647"/>
            <a:ext cx="1164822" cy="461770"/>
            <a:chOff x="1221600" y="1355558"/>
            <a:chExt cx="10047538" cy="3970421"/>
          </a:xfrm>
        </p:grpSpPr>
        <p:sp>
          <p:nvSpPr>
            <p:cNvPr id="54" name="矩形 53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cxnSp>
          <p:nvCxnSpPr>
            <p:cNvPr id="55" name="直線接點 54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602175" y="11736724"/>
            <a:ext cx="851515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" dirty="0"/>
              <a:t>Copyright © 2015</a:t>
            </a:r>
            <a:endParaRPr lang="zh-TW" altLang="en-US" sz="720" dirty="0"/>
          </a:p>
        </p:txBody>
      </p:sp>
      <p:grpSp>
        <p:nvGrpSpPr>
          <p:cNvPr id="112" name="群組 111"/>
          <p:cNvGrpSpPr/>
          <p:nvPr/>
        </p:nvGrpSpPr>
        <p:grpSpPr>
          <a:xfrm>
            <a:off x="240769" y="4261693"/>
            <a:ext cx="6784523" cy="2651760"/>
            <a:chOff x="1221600" y="1355558"/>
            <a:chExt cx="10047538" cy="3970421"/>
          </a:xfrm>
        </p:grpSpPr>
        <p:sp>
          <p:nvSpPr>
            <p:cNvPr id="113" name="矩形 11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cxnSp>
          <p:nvCxnSpPr>
            <p:cNvPr id="114" name="直線接點 11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群組 193"/>
          <p:cNvGrpSpPr/>
          <p:nvPr/>
        </p:nvGrpSpPr>
        <p:grpSpPr>
          <a:xfrm>
            <a:off x="5316218" y="2799305"/>
            <a:ext cx="1542821" cy="250721"/>
            <a:chOff x="8204678" y="354252"/>
            <a:chExt cx="2571369" cy="417868"/>
          </a:xfrm>
        </p:grpSpPr>
        <p:grpSp>
          <p:nvGrpSpPr>
            <p:cNvPr id="116" name="群組 115"/>
            <p:cNvGrpSpPr/>
            <p:nvPr/>
          </p:nvGrpSpPr>
          <p:grpSpPr>
            <a:xfrm>
              <a:off x="8204678" y="354252"/>
              <a:ext cx="630000" cy="412833"/>
              <a:chOff x="1221600" y="1355558"/>
              <a:chExt cx="10047538" cy="3970421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48"/>
              </a:p>
            </p:txBody>
          </p:sp>
          <p:cxnSp>
            <p:nvCxnSpPr>
              <p:cNvPr id="118" name="直線接點 117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群組 119"/>
            <p:cNvGrpSpPr/>
            <p:nvPr/>
          </p:nvGrpSpPr>
          <p:grpSpPr>
            <a:xfrm>
              <a:off x="9175362" y="356785"/>
              <a:ext cx="630000" cy="412833"/>
              <a:chOff x="1221600" y="1355558"/>
              <a:chExt cx="10047538" cy="3970421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48"/>
              </a:p>
            </p:txBody>
          </p:sp>
          <p:cxnSp>
            <p:nvCxnSpPr>
              <p:cNvPr id="122" name="直線接點 121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群組 123"/>
            <p:cNvGrpSpPr/>
            <p:nvPr/>
          </p:nvGrpSpPr>
          <p:grpSpPr>
            <a:xfrm>
              <a:off x="10146047" y="359287"/>
              <a:ext cx="630000" cy="412833"/>
              <a:chOff x="1221600" y="1355558"/>
              <a:chExt cx="10047538" cy="3970421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48"/>
              </a:p>
            </p:txBody>
          </p:sp>
          <p:cxnSp>
            <p:nvCxnSpPr>
              <p:cNvPr id="126" name="直線接點 125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群組 129"/>
          <p:cNvGrpSpPr/>
          <p:nvPr/>
        </p:nvGrpSpPr>
        <p:grpSpPr>
          <a:xfrm>
            <a:off x="405439" y="3319897"/>
            <a:ext cx="1164822" cy="535531"/>
            <a:chOff x="-3672756" y="1214371"/>
            <a:chExt cx="1941370" cy="892551"/>
          </a:xfrm>
        </p:grpSpPr>
        <p:sp>
          <p:nvSpPr>
            <p:cNvPr id="128" name="文字方塊 127"/>
            <p:cNvSpPr txBox="1"/>
            <p:nvPr/>
          </p:nvSpPr>
          <p:spPr>
            <a:xfrm>
              <a:off x="-3672756" y="1214371"/>
              <a:ext cx="1941370" cy="89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80" dirty="0"/>
                <a:t>Home</a:t>
              </a:r>
              <a:endParaRPr lang="zh-TW" altLang="en-US" sz="2880" dirty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48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1857707" y="3319897"/>
            <a:ext cx="1164822" cy="535531"/>
            <a:chOff x="-3672756" y="1214371"/>
            <a:chExt cx="1941370" cy="892551"/>
          </a:xfrm>
        </p:grpSpPr>
        <p:sp>
          <p:nvSpPr>
            <p:cNvPr id="132" name="文字方塊 131"/>
            <p:cNvSpPr txBox="1"/>
            <p:nvPr/>
          </p:nvSpPr>
          <p:spPr>
            <a:xfrm>
              <a:off x="-3672756" y="1214371"/>
              <a:ext cx="1941370" cy="89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80" dirty="0"/>
                <a:t>about</a:t>
              </a:r>
              <a:endParaRPr lang="zh-TW" altLang="en-US" sz="2880" dirty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48"/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3309976" y="3319897"/>
            <a:ext cx="1572593" cy="535531"/>
            <a:chOff x="-3672756" y="1214371"/>
            <a:chExt cx="1941370" cy="892551"/>
          </a:xfrm>
        </p:grpSpPr>
        <p:sp>
          <p:nvSpPr>
            <p:cNvPr id="135" name="文字方塊 134"/>
            <p:cNvSpPr txBox="1"/>
            <p:nvPr/>
          </p:nvSpPr>
          <p:spPr>
            <a:xfrm>
              <a:off x="-3672756" y="1214371"/>
              <a:ext cx="1941370" cy="89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80" dirty="0"/>
                <a:t>contact</a:t>
              </a:r>
              <a:endParaRPr lang="zh-TW" altLang="en-US" sz="2880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48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5170016" y="3319897"/>
            <a:ext cx="1855276" cy="535531"/>
            <a:chOff x="-3672756" y="1214371"/>
            <a:chExt cx="1941370" cy="892551"/>
          </a:xfrm>
        </p:grpSpPr>
        <p:sp>
          <p:nvSpPr>
            <p:cNvPr id="138" name="文字方塊 137"/>
            <p:cNvSpPr txBox="1"/>
            <p:nvPr/>
          </p:nvSpPr>
          <p:spPr>
            <a:xfrm>
              <a:off x="-3672756" y="1214371"/>
              <a:ext cx="1941370" cy="89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80" dirty="0"/>
                <a:t>comment</a:t>
              </a:r>
              <a:endParaRPr lang="zh-TW" altLang="en-US" sz="2880" dirty="0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-3672756" y="1214371"/>
              <a:ext cx="1603324" cy="8309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48"/>
            </a:p>
          </p:txBody>
        </p:sp>
      </p:grpSp>
      <p:sp>
        <p:nvSpPr>
          <p:cNvPr id="149" name="矩形 148"/>
          <p:cNvSpPr/>
          <p:nvPr/>
        </p:nvSpPr>
        <p:spPr>
          <a:xfrm>
            <a:off x="6087628" y="11745064"/>
            <a:ext cx="635110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" dirty="0"/>
              <a:t>NTUT@CSIE</a:t>
            </a:r>
            <a:endParaRPr lang="zh-TW" altLang="en-US" sz="720" dirty="0"/>
          </a:p>
        </p:txBody>
      </p:sp>
      <p:grpSp>
        <p:nvGrpSpPr>
          <p:cNvPr id="169" name="群組 168"/>
          <p:cNvGrpSpPr/>
          <p:nvPr/>
        </p:nvGrpSpPr>
        <p:grpSpPr>
          <a:xfrm>
            <a:off x="486646" y="8215863"/>
            <a:ext cx="2089238" cy="917167"/>
            <a:chOff x="770077" y="8764202"/>
            <a:chExt cx="3482063" cy="1528612"/>
          </a:xfrm>
        </p:grpSpPr>
        <p:grpSp>
          <p:nvGrpSpPr>
            <p:cNvPr id="158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48"/>
              </a:p>
            </p:txBody>
          </p:sp>
          <p:cxnSp>
            <p:nvCxnSpPr>
              <p:cNvPr id="160" name="直線接點 159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接點 160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矩形 165"/>
            <p:cNvSpPr/>
            <p:nvPr/>
          </p:nvSpPr>
          <p:spPr>
            <a:xfrm>
              <a:off x="3351252" y="9954259"/>
              <a:ext cx="900888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720" dirty="0"/>
                <a:t>See more</a:t>
              </a:r>
            </a:p>
          </p:txBody>
        </p:sp>
      </p:grpSp>
      <p:sp>
        <p:nvSpPr>
          <p:cNvPr id="167" name="矩形 166"/>
          <p:cNvSpPr/>
          <p:nvPr/>
        </p:nvSpPr>
        <p:spPr>
          <a:xfrm>
            <a:off x="2035351" y="8929897"/>
            <a:ext cx="466397" cy="1661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grpSp>
        <p:nvGrpSpPr>
          <p:cNvPr id="171" name="群組 157"/>
          <p:cNvGrpSpPr/>
          <p:nvPr/>
        </p:nvGrpSpPr>
        <p:grpSpPr>
          <a:xfrm>
            <a:off x="462046" y="9867316"/>
            <a:ext cx="1395661" cy="896534"/>
            <a:chOff x="1221600" y="1355558"/>
            <a:chExt cx="10047538" cy="3970421"/>
          </a:xfrm>
        </p:grpSpPr>
        <p:sp>
          <p:nvSpPr>
            <p:cNvPr id="173" name="矩形 17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矩形 171"/>
          <p:cNvSpPr/>
          <p:nvPr/>
        </p:nvSpPr>
        <p:spPr>
          <a:xfrm>
            <a:off x="2010751" y="10581350"/>
            <a:ext cx="540533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" dirty="0"/>
              <a:t>See more</a:t>
            </a:r>
          </a:p>
        </p:txBody>
      </p:sp>
      <p:grpSp>
        <p:nvGrpSpPr>
          <p:cNvPr id="176" name="群組 175"/>
          <p:cNvGrpSpPr/>
          <p:nvPr/>
        </p:nvGrpSpPr>
        <p:grpSpPr>
          <a:xfrm>
            <a:off x="3939854" y="8221297"/>
            <a:ext cx="2089238" cy="917167"/>
            <a:chOff x="770077" y="8764202"/>
            <a:chExt cx="3482063" cy="1528612"/>
          </a:xfrm>
        </p:grpSpPr>
        <p:grpSp>
          <p:nvGrpSpPr>
            <p:cNvPr id="177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48"/>
              </a:p>
            </p:txBody>
          </p:sp>
          <p:cxnSp>
            <p:nvCxnSpPr>
              <p:cNvPr id="180" name="直線接點 179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矩形 177"/>
            <p:cNvSpPr/>
            <p:nvPr/>
          </p:nvSpPr>
          <p:spPr>
            <a:xfrm>
              <a:off x="3351252" y="9954259"/>
              <a:ext cx="900888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720" dirty="0"/>
                <a:t>See more</a:t>
              </a:r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3915256" y="9872750"/>
            <a:ext cx="2089238" cy="917167"/>
            <a:chOff x="770077" y="8764202"/>
            <a:chExt cx="3482063" cy="1528612"/>
          </a:xfrm>
        </p:grpSpPr>
        <p:grpSp>
          <p:nvGrpSpPr>
            <p:cNvPr id="183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48"/>
              </a:p>
            </p:txBody>
          </p:sp>
          <p:cxnSp>
            <p:nvCxnSpPr>
              <p:cNvPr id="186" name="直線接點 185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矩形 183"/>
            <p:cNvSpPr/>
            <p:nvPr/>
          </p:nvSpPr>
          <p:spPr>
            <a:xfrm>
              <a:off x="3351252" y="9954259"/>
              <a:ext cx="900888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720" dirty="0"/>
                <a:t>See more</a:t>
              </a:r>
            </a:p>
          </p:txBody>
        </p:sp>
      </p:grpSp>
      <p:sp>
        <p:nvSpPr>
          <p:cNvPr id="188" name="矩形 187"/>
          <p:cNvSpPr/>
          <p:nvPr/>
        </p:nvSpPr>
        <p:spPr>
          <a:xfrm>
            <a:off x="5488560" y="8951631"/>
            <a:ext cx="466397" cy="1661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89" name="矩形 188"/>
          <p:cNvSpPr/>
          <p:nvPr/>
        </p:nvSpPr>
        <p:spPr>
          <a:xfrm>
            <a:off x="2010752" y="10586784"/>
            <a:ext cx="466397" cy="1661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90" name="矩形 189"/>
          <p:cNvSpPr/>
          <p:nvPr/>
        </p:nvSpPr>
        <p:spPr>
          <a:xfrm>
            <a:off x="5463961" y="10597651"/>
            <a:ext cx="466397" cy="1661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91" name="矩形 190"/>
          <p:cNvSpPr/>
          <p:nvPr/>
        </p:nvSpPr>
        <p:spPr>
          <a:xfrm>
            <a:off x="1965197" y="10889457"/>
            <a:ext cx="338480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960" dirty="0"/>
              <a:t>More conduct</a:t>
            </a:r>
          </a:p>
        </p:txBody>
      </p:sp>
      <p:sp>
        <p:nvSpPr>
          <p:cNvPr id="192" name="矩形 191"/>
          <p:cNvSpPr/>
          <p:nvPr/>
        </p:nvSpPr>
        <p:spPr>
          <a:xfrm>
            <a:off x="1857707" y="11026617"/>
            <a:ext cx="3065100" cy="445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95" name="文字方塊 194"/>
          <p:cNvSpPr txBox="1"/>
          <p:nvPr/>
        </p:nvSpPr>
        <p:spPr>
          <a:xfrm>
            <a:off x="1980607" y="8215862"/>
            <a:ext cx="1344779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48" dirty="0">
                <a:latin typeface="Broadway" pitchFamily="82" charset="0"/>
              </a:rPr>
              <a:t>醬燒排骨飯</a:t>
            </a:r>
            <a:endParaRPr lang="en-US" altLang="zh-TW" sz="848" dirty="0">
              <a:latin typeface="Broadway" pitchFamily="82" charset="0"/>
            </a:endParaRPr>
          </a:p>
          <a:p>
            <a:r>
              <a:rPr lang="en-US" altLang="zh-TW" sz="848" dirty="0">
                <a:latin typeface="Broadway" pitchFamily="82" charset="0"/>
              </a:rPr>
              <a:t>NT:120$</a:t>
            </a:r>
            <a:endParaRPr lang="zh-TW" altLang="en-US" sz="848" dirty="0">
              <a:latin typeface="Broadway" pitchFamily="82" charset="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365415" y="8215862"/>
            <a:ext cx="1115624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48" dirty="0">
                <a:latin typeface="Broadway" pitchFamily="82" charset="0"/>
              </a:rPr>
              <a:t>醬烤魷魚飯</a:t>
            </a:r>
            <a:endParaRPr lang="en-US" altLang="zh-TW" sz="848" dirty="0">
              <a:latin typeface="Broadway" pitchFamily="82" charset="0"/>
            </a:endParaRPr>
          </a:p>
          <a:p>
            <a:r>
              <a:rPr lang="en-US" altLang="zh-TW" sz="848" dirty="0">
                <a:latin typeface="Broadway" pitchFamily="82" charset="0"/>
              </a:rPr>
              <a:t>NT:115$</a:t>
            </a:r>
            <a:endParaRPr lang="zh-TW" altLang="en-US" sz="848" dirty="0">
              <a:latin typeface="Broadway" pitchFamily="82" charset="0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2010752" y="9878183"/>
            <a:ext cx="1011778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48" dirty="0">
                <a:latin typeface="Broadway" pitchFamily="82" charset="0"/>
              </a:rPr>
              <a:t>清甜蛋包飯</a:t>
            </a:r>
            <a:endParaRPr lang="en-US" altLang="zh-TW" sz="848" dirty="0">
              <a:latin typeface="Broadway" pitchFamily="82" charset="0"/>
            </a:endParaRPr>
          </a:p>
          <a:p>
            <a:r>
              <a:rPr lang="en-US" altLang="zh-TW" sz="848" dirty="0">
                <a:latin typeface="Broadway" pitchFamily="82" charset="0"/>
              </a:rPr>
              <a:t>NT:90$</a:t>
            </a:r>
            <a:endParaRPr lang="zh-TW" altLang="en-US" sz="848" dirty="0">
              <a:latin typeface="Broadway" pitchFamily="82" charset="0"/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5453850" y="9969623"/>
            <a:ext cx="1011778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48" dirty="0">
                <a:latin typeface="Broadway" pitchFamily="82" charset="0"/>
              </a:rPr>
              <a:t>銷魂辣雞飯</a:t>
            </a:r>
            <a:r>
              <a:rPr lang="en-US" altLang="zh-TW" sz="848" dirty="0">
                <a:latin typeface="Broadway" pitchFamily="82" charset="0"/>
              </a:rPr>
              <a:t>NT:90$</a:t>
            </a:r>
            <a:endParaRPr lang="zh-TW" altLang="en-US" sz="848" dirty="0">
              <a:latin typeface="Broadway" pitchFamily="82" charset="0"/>
            </a:endParaRPr>
          </a:p>
        </p:txBody>
      </p:sp>
      <p:cxnSp>
        <p:nvCxnSpPr>
          <p:cNvPr id="200" name="直線接點 199"/>
          <p:cNvCxnSpPr/>
          <p:nvPr/>
        </p:nvCxnSpPr>
        <p:spPr>
          <a:xfrm>
            <a:off x="-3200" y="7746751"/>
            <a:ext cx="731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字方塊 200"/>
          <p:cNvSpPr txBox="1"/>
          <p:nvPr/>
        </p:nvSpPr>
        <p:spPr>
          <a:xfrm>
            <a:off x="602174" y="7232944"/>
            <a:ext cx="27232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60" dirty="0">
                <a:latin typeface="DotumChe" pitchFamily="49" charset="-127"/>
                <a:ea typeface="DotumChe" pitchFamily="49" charset="-127"/>
              </a:rPr>
              <a:t>招牌腿庫豬腳飯</a:t>
            </a:r>
            <a:endParaRPr lang="zh-TW" altLang="en-US" sz="2160" dirty="0">
              <a:latin typeface="DotumChe" pitchFamily="49" charset="-127"/>
              <a:ea typeface="DotumChe" pitchFamily="49" charset="-127"/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4317646" y="7232944"/>
            <a:ext cx="17472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60" dirty="0"/>
              <a:t>NT:180$</a:t>
            </a:r>
            <a:endParaRPr lang="zh-TW" altLang="en-US" sz="2160" dirty="0"/>
          </a:p>
        </p:txBody>
      </p:sp>
      <p:cxnSp>
        <p:nvCxnSpPr>
          <p:cNvPr id="203" name="直線接點 202"/>
          <p:cNvCxnSpPr/>
          <p:nvPr/>
        </p:nvCxnSpPr>
        <p:spPr>
          <a:xfrm>
            <a:off x="91440" y="7153651"/>
            <a:ext cx="731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/>
          <p:cNvSpPr/>
          <p:nvPr/>
        </p:nvSpPr>
        <p:spPr>
          <a:xfrm>
            <a:off x="0" y="6425454"/>
            <a:ext cx="7312738" cy="5175067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16" name="矩形 115"/>
          <p:cNvSpPr/>
          <p:nvPr/>
        </p:nvSpPr>
        <p:spPr>
          <a:xfrm>
            <a:off x="384933" y="6671672"/>
            <a:ext cx="6366509" cy="4665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92" name="矩形 191"/>
          <p:cNvSpPr/>
          <p:nvPr/>
        </p:nvSpPr>
        <p:spPr>
          <a:xfrm>
            <a:off x="867472" y="10295705"/>
            <a:ext cx="5059909" cy="7600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08" name="矩形 107"/>
          <p:cNvSpPr/>
          <p:nvPr/>
        </p:nvSpPr>
        <p:spPr>
          <a:xfrm>
            <a:off x="-3200" y="1784089"/>
            <a:ext cx="7315938" cy="46413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07" name="矩形 106"/>
          <p:cNvSpPr/>
          <p:nvPr/>
        </p:nvSpPr>
        <p:spPr>
          <a:xfrm>
            <a:off x="0" y="962841"/>
            <a:ext cx="7312738" cy="826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39" name="矩形 138"/>
          <p:cNvSpPr/>
          <p:nvPr/>
        </p:nvSpPr>
        <p:spPr>
          <a:xfrm>
            <a:off x="5076175" y="1121824"/>
            <a:ext cx="1532222" cy="498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36" name="矩形 135"/>
          <p:cNvSpPr/>
          <p:nvPr/>
        </p:nvSpPr>
        <p:spPr>
          <a:xfrm>
            <a:off x="3216136" y="1121824"/>
            <a:ext cx="1298762" cy="498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33" name="矩形 132"/>
          <p:cNvSpPr/>
          <p:nvPr/>
        </p:nvSpPr>
        <p:spPr>
          <a:xfrm>
            <a:off x="1763868" y="1121824"/>
            <a:ext cx="961994" cy="498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29" name="矩形 128"/>
          <p:cNvSpPr/>
          <p:nvPr/>
        </p:nvSpPr>
        <p:spPr>
          <a:xfrm>
            <a:off x="311599" y="1121824"/>
            <a:ext cx="961994" cy="498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90" name="矩形 189"/>
          <p:cNvSpPr/>
          <p:nvPr/>
        </p:nvSpPr>
        <p:spPr>
          <a:xfrm>
            <a:off x="5386848" y="9053461"/>
            <a:ext cx="466397" cy="16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89" name="矩形 188"/>
          <p:cNvSpPr/>
          <p:nvPr/>
        </p:nvSpPr>
        <p:spPr>
          <a:xfrm>
            <a:off x="1933639" y="9042594"/>
            <a:ext cx="466397" cy="16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sp>
        <p:nvSpPr>
          <p:cNvPr id="167" name="矩形 166"/>
          <p:cNvSpPr/>
          <p:nvPr/>
        </p:nvSpPr>
        <p:spPr>
          <a:xfrm>
            <a:off x="1958238" y="7385707"/>
            <a:ext cx="466397" cy="16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cxnSp>
        <p:nvCxnSpPr>
          <p:cNvPr id="10" name="直線接點 9"/>
          <p:cNvCxnSpPr/>
          <p:nvPr/>
        </p:nvCxnSpPr>
        <p:spPr>
          <a:xfrm>
            <a:off x="-29445" y="962841"/>
            <a:ext cx="731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-41480" y="1795195"/>
            <a:ext cx="731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3200" y="11600522"/>
            <a:ext cx="731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2175" y="11736724"/>
            <a:ext cx="851515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" dirty="0"/>
              <a:t>Copyright © 2015</a:t>
            </a:r>
            <a:endParaRPr lang="zh-TW" altLang="en-US" sz="72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240769" y="1121824"/>
            <a:ext cx="116482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80" dirty="0"/>
              <a:t>Home</a:t>
            </a:r>
            <a:endParaRPr lang="zh-TW" altLang="en-US" sz="288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1763867" y="1121824"/>
            <a:ext cx="116482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80" dirty="0"/>
              <a:t>about</a:t>
            </a:r>
            <a:endParaRPr lang="zh-TW" altLang="en-US" sz="288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3216136" y="1121824"/>
            <a:ext cx="157259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80" dirty="0"/>
              <a:t>contact</a:t>
            </a:r>
            <a:endParaRPr lang="zh-TW" altLang="en-US" sz="288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5040567" y="1058707"/>
            <a:ext cx="18552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80" dirty="0"/>
              <a:t>comment</a:t>
            </a:r>
            <a:endParaRPr lang="zh-TW" altLang="en-US" sz="2880" dirty="0"/>
          </a:p>
        </p:txBody>
      </p:sp>
      <p:sp>
        <p:nvSpPr>
          <p:cNvPr id="149" name="矩形 148"/>
          <p:cNvSpPr/>
          <p:nvPr/>
        </p:nvSpPr>
        <p:spPr>
          <a:xfrm>
            <a:off x="6087628" y="11745064"/>
            <a:ext cx="635110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" dirty="0"/>
              <a:t>NTUT@CSIE</a:t>
            </a:r>
            <a:endParaRPr lang="zh-TW" altLang="en-US" sz="720" dirty="0"/>
          </a:p>
        </p:txBody>
      </p:sp>
      <p:grpSp>
        <p:nvGrpSpPr>
          <p:cNvPr id="32" name="群組 157"/>
          <p:cNvGrpSpPr/>
          <p:nvPr/>
        </p:nvGrpSpPr>
        <p:grpSpPr>
          <a:xfrm>
            <a:off x="409533" y="6671672"/>
            <a:ext cx="1395661" cy="896534"/>
            <a:chOff x="1221600" y="1355558"/>
            <a:chExt cx="10047538" cy="3970421"/>
          </a:xfrm>
        </p:grpSpPr>
        <p:sp>
          <p:nvSpPr>
            <p:cNvPr id="159" name="矩形 158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cxnSp>
          <p:nvCxnSpPr>
            <p:cNvPr id="160" name="直線接點 159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157"/>
          <p:cNvGrpSpPr/>
          <p:nvPr/>
        </p:nvGrpSpPr>
        <p:grpSpPr>
          <a:xfrm>
            <a:off x="384933" y="8323126"/>
            <a:ext cx="1395661" cy="896534"/>
            <a:chOff x="1221600" y="1355558"/>
            <a:chExt cx="10047538" cy="3970421"/>
          </a:xfrm>
        </p:grpSpPr>
        <p:sp>
          <p:nvSpPr>
            <p:cNvPr id="173" name="矩形 172"/>
            <p:cNvSpPr/>
            <p:nvPr/>
          </p:nvSpPr>
          <p:spPr>
            <a:xfrm>
              <a:off x="1221600" y="1355558"/>
              <a:ext cx="10047538" cy="396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48"/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1221600" y="1355558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 flipH="1">
              <a:off x="1221600" y="1379621"/>
              <a:ext cx="10047538" cy="3946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矩形 171"/>
          <p:cNvSpPr/>
          <p:nvPr/>
        </p:nvSpPr>
        <p:spPr>
          <a:xfrm>
            <a:off x="1933638" y="9037160"/>
            <a:ext cx="540533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" dirty="0"/>
              <a:t>See more</a:t>
            </a:r>
          </a:p>
        </p:txBody>
      </p:sp>
      <p:sp>
        <p:nvSpPr>
          <p:cNvPr id="188" name="矩形 187"/>
          <p:cNvSpPr/>
          <p:nvPr/>
        </p:nvSpPr>
        <p:spPr>
          <a:xfrm>
            <a:off x="5411447" y="7407441"/>
            <a:ext cx="466397" cy="16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48"/>
          </a:p>
        </p:txBody>
      </p:sp>
      <p:grpSp>
        <p:nvGrpSpPr>
          <p:cNvPr id="34" name="群組 175"/>
          <p:cNvGrpSpPr/>
          <p:nvPr/>
        </p:nvGrpSpPr>
        <p:grpSpPr>
          <a:xfrm>
            <a:off x="3862741" y="6677107"/>
            <a:ext cx="2089238" cy="917167"/>
            <a:chOff x="770077" y="8764202"/>
            <a:chExt cx="3482063" cy="1528612"/>
          </a:xfrm>
        </p:grpSpPr>
        <p:grpSp>
          <p:nvGrpSpPr>
            <p:cNvPr id="35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48"/>
              </a:p>
            </p:txBody>
          </p:sp>
          <p:cxnSp>
            <p:nvCxnSpPr>
              <p:cNvPr id="180" name="直線接點 179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矩形 177"/>
            <p:cNvSpPr/>
            <p:nvPr/>
          </p:nvSpPr>
          <p:spPr>
            <a:xfrm>
              <a:off x="3351252" y="9954259"/>
              <a:ext cx="900888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720" dirty="0"/>
                <a:t>See more</a:t>
              </a:r>
            </a:p>
          </p:txBody>
        </p:sp>
      </p:grpSp>
      <p:grpSp>
        <p:nvGrpSpPr>
          <p:cNvPr id="36" name="群組 181"/>
          <p:cNvGrpSpPr/>
          <p:nvPr/>
        </p:nvGrpSpPr>
        <p:grpSpPr>
          <a:xfrm>
            <a:off x="3838143" y="8328560"/>
            <a:ext cx="2089238" cy="917167"/>
            <a:chOff x="770077" y="8764202"/>
            <a:chExt cx="3482063" cy="1528612"/>
          </a:xfrm>
        </p:grpSpPr>
        <p:grpSp>
          <p:nvGrpSpPr>
            <p:cNvPr id="37" name="群組 157"/>
            <p:cNvGrpSpPr/>
            <p:nvPr/>
          </p:nvGrpSpPr>
          <p:grpSpPr>
            <a:xfrm>
              <a:off x="770077" y="8764202"/>
              <a:ext cx="2326102" cy="1494224"/>
              <a:chOff x="1221600" y="1355558"/>
              <a:chExt cx="10047538" cy="3970421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1221600" y="1355558"/>
                <a:ext cx="10047538" cy="396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48"/>
              </a:p>
            </p:txBody>
          </p:sp>
          <p:cxnSp>
            <p:nvCxnSpPr>
              <p:cNvPr id="186" name="直線接點 185"/>
              <p:cNvCxnSpPr/>
              <p:nvPr/>
            </p:nvCxnSpPr>
            <p:spPr>
              <a:xfrm>
                <a:off x="1221600" y="1355558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>
              <a:xfrm flipH="1">
                <a:off x="1221600" y="1379621"/>
                <a:ext cx="10047538" cy="39463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矩形 183"/>
            <p:cNvSpPr/>
            <p:nvPr/>
          </p:nvSpPr>
          <p:spPr>
            <a:xfrm>
              <a:off x="3351252" y="9954259"/>
              <a:ext cx="900888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720" dirty="0"/>
                <a:t>See more</a:t>
              </a:r>
            </a:p>
          </p:txBody>
        </p:sp>
      </p:grpSp>
      <p:sp>
        <p:nvSpPr>
          <p:cNvPr id="191" name="矩形 190"/>
          <p:cNvSpPr/>
          <p:nvPr/>
        </p:nvSpPr>
        <p:spPr>
          <a:xfrm>
            <a:off x="974675" y="10269638"/>
            <a:ext cx="4878569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960" dirty="0" smtClean="0"/>
              <a:t>     More        conduct</a:t>
            </a:r>
            <a:endParaRPr lang="en-US" altLang="zh-TW" sz="3960" dirty="0"/>
          </a:p>
        </p:txBody>
      </p:sp>
      <p:sp>
        <p:nvSpPr>
          <p:cNvPr id="195" name="文字方塊 194"/>
          <p:cNvSpPr txBox="1"/>
          <p:nvPr/>
        </p:nvSpPr>
        <p:spPr>
          <a:xfrm>
            <a:off x="1903494" y="6671672"/>
            <a:ext cx="1344779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48" dirty="0">
                <a:latin typeface="Broadway" pitchFamily="82" charset="0"/>
              </a:rPr>
              <a:t>醬燒排骨飯</a:t>
            </a:r>
            <a:endParaRPr lang="en-US" altLang="zh-TW" sz="848" dirty="0">
              <a:latin typeface="Broadway" pitchFamily="82" charset="0"/>
            </a:endParaRPr>
          </a:p>
          <a:p>
            <a:r>
              <a:rPr lang="en-US" altLang="zh-TW" sz="848" dirty="0">
                <a:latin typeface="Broadway" pitchFamily="82" charset="0"/>
              </a:rPr>
              <a:t>NT:120$</a:t>
            </a:r>
            <a:endParaRPr lang="zh-TW" altLang="en-US" sz="848" dirty="0">
              <a:latin typeface="Broadway" pitchFamily="82" charset="0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5288302" y="6671672"/>
            <a:ext cx="1115624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48" dirty="0">
                <a:latin typeface="Broadway" pitchFamily="82" charset="0"/>
              </a:rPr>
              <a:t>醬烤魷魚飯</a:t>
            </a:r>
            <a:endParaRPr lang="en-US" altLang="zh-TW" sz="848" dirty="0">
              <a:latin typeface="Broadway" pitchFamily="82" charset="0"/>
            </a:endParaRPr>
          </a:p>
          <a:p>
            <a:r>
              <a:rPr lang="en-US" altLang="zh-TW" sz="848" dirty="0">
                <a:latin typeface="Broadway" pitchFamily="82" charset="0"/>
              </a:rPr>
              <a:t>NT:115$</a:t>
            </a:r>
            <a:endParaRPr lang="zh-TW" altLang="en-US" sz="848" dirty="0">
              <a:latin typeface="Broadway" pitchFamily="82" charset="0"/>
            </a:endParaRPr>
          </a:p>
        </p:txBody>
      </p:sp>
      <p:sp>
        <p:nvSpPr>
          <p:cNvPr id="197" name="文字方塊 196"/>
          <p:cNvSpPr txBox="1"/>
          <p:nvPr/>
        </p:nvSpPr>
        <p:spPr>
          <a:xfrm>
            <a:off x="1933639" y="8333993"/>
            <a:ext cx="1011778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48" dirty="0">
                <a:latin typeface="Broadway" pitchFamily="82" charset="0"/>
              </a:rPr>
              <a:t>清甜蛋包飯</a:t>
            </a:r>
            <a:endParaRPr lang="en-US" altLang="zh-TW" sz="848" dirty="0">
              <a:latin typeface="Broadway" pitchFamily="82" charset="0"/>
            </a:endParaRPr>
          </a:p>
          <a:p>
            <a:r>
              <a:rPr lang="en-US" altLang="zh-TW" sz="848" dirty="0">
                <a:latin typeface="Broadway" pitchFamily="82" charset="0"/>
              </a:rPr>
              <a:t>NT:90$</a:t>
            </a:r>
            <a:endParaRPr lang="zh-TW" altLang="en-US" sz="848" dirty="0">
              <a:latin typeface="Broadway" pitchFamily="82" charset="0"/>
            </a:endParaRPr>
          </a:p>
        </p:txBody>
      </p:sp>
      <p:sp>
        <p:nvSpPr>
          <p:cNvPr id="199" name="文字方塊 198"/>
          <p:cNvSpPr txBox="1"/>
          <p:nvPr/>
        </p:nvSpPr>
        <p:spPr>
          <a:xfrm>
            <a:off x="5376737" y="8425433"/>
            <a:ext cx="1011778" cy="35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48" dirty="0">
                <a:latin typeface="Broadway" pitchFamily="82" charset="0"/>
              </a:rPr>
              <a:t>銷魂辣雞飯</a:t>
            </a:r>
            <a:r>
              <a:rPr lang="en-US" altLang="zh-TW" sz="848" dirty="0">
                <a:latin typeface="Broadway" pitchFamily="82" charset="0"/>
              </a:rPr>
              <a:t>NT:90$</a:t>
            </a:r>
            <a:endParaRPr lang="zh-TW" altLang="en-US" sz="848" dirty="0">
              <a:latin typeface="Broadway" pitchFamily="82" charset="0"/>
            </a:endParaRPr>
          </a:p>
        </p:txBody>
      </p:sp>
      <p:cxnSp>
        <p:nvCxnSpPr>
          <p:cNvPr id="200" name="直線接點 199"/>
          <p:cNvCxnSpPr/>
          <p:nvPr/>
        </p:nvCxnSpPr>
        <p:spPr>
          <a:xfrm>
            <a:off x="-15500" y="6425455"/>
            <a:ext cx="731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/>
          <p:cNvGrpSpPr/>
          <p:nvPr/>
        </p:nvGrpSpPr>
        <p:grpSpPr>
          <a:xfrm>
            <a:off x="644012" y="5515420"/>
            <a:ext cx="6370188" cy="662344"/>
            <a:chOff x="1228558" y="7201356"/>
            <a:chExt cx="10616980" cy="1103905"/>
          </a:xfrm>
        </p:grpSpPr>
        <p:sp>
          <p:nvSpPr>
            <p:cNvPr id="201" name="文字方塊 200"/>
            <p:cNvSpPr txBox="1"/>
            <p:nvPr/>
          </p:nvSpPr>
          <p:spPr>
            <a:xfrm>
              <a:off x="1228558" y="7201356"/>
              <a:ext cx="6192454" cy="107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latin typeface="標楷體" pitchFamily="65" charset="-120"/>
                  <a:ea typeface="標楷體" pitchFamily="65" charset="-120"/>
                </a:rPr>
                <a:t>招牌腿庫豬腳飯</a:t>
              </a:r>
              <a:endParaRPr lang="zh-TW" altLang="en-US" sz="36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2" name="文字方塊 201"/>
            <p:cNvSpPr txBox="1"/>
            <p:nvPr/>
          </p:nvSpPr>
          <p:spPr>
            <a:xfrm>
              <a:off x="7872415" y="7228044"/>
              <a:ext cx="3973123" cy="107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NT:180$</a:t>
              </a:r>
              <a:endParaRPr lang="zh-TW" altLang="en-US" sz="3600" dirty="0"/>
            </a:p>
          </p:txBody>
        </p:sp>
      </p:grpSp>
      <p:pic>
        <p:nvPicPr>
          <p:cNvPr id="95" name="圖片 94" descr="便當ic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0" y="152622"/>
            <a:ext cx="536739" cy="536739"/>
          </a:xfrm>
          <a:prstGeom prst="rect">
            <a:avLst/>
          </a:prstGeom>
        </p:spPr>
      </p:pic>
      <p:pic>
        <p:nvPicPr>
          <p:cNvPr id="99" name="圖片 98" descr="btn_face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92" y="167736"/>
            <a:ext cx="521625" cy="521625"/>
          </a:xfrm>
          <a:prstGeom prst="rect">
            <a:avLst/>
          </a:prstGeom>
        </p:spPr>
      </p:pic>
      <p:pic>
        <p:nvPicPr>
          <p:cNvPr id="100" name="圖片 99" descr="btn_google_plu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358" y="167735"/>
            <a:ext cx="521625" cy="521625"/>
          </a:xfrm>
          <a:prstGeom prst="rect">
            <a:avLst/>
          </a:prstGeom>
        </p:spPr>
      </p:pic>
      <p:pic>
        <p:nvPicPr>
          <p:cNvPr id="101" name="圖片 100" descr="btn_twit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942" y="166642"/>
            <a:ext cx="520516" cy="520516"/>
          </a:xfrm>
          <a:prstGeom prst="rect">
            <a:avLst/>
          </a:prstGeom>
        </p:spPr>
      </p:pic>
      <p:pic>
        <p:nvPicPr>
          <p:cNvPr id="102" name="圖片 101" descr="腿庫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039" y="1992295"/>
            <a:ext cx="6784522" cy="3434163"/>
          </a:xfrm>
          <a:prstGeom prst="rect">
            <a:avLst/>
          </a:prstGeom>
        </p:spPr>
      </p:pic>
      <p:pic>
        <p:nvPicPr>
          <p:cNvPr id="103" name="圖片 102" descr="排骨飯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97" y="6682539"/>
            <a:ext cx="1507186" cy="914600"/>
          </a:xfrm>
          <a:prstGeom prst="rect">
            <a:avLst/>
          </a:prstGeom>
        </p:spPr>
      </p:pic>
      <p:pic>
        <p:nvPicPr>
          <p:cNvPr id="104" name="圖片 103" descr="蛋包飯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896" y="8323126"/>
            <a:ext cx="1492853" cy="922602"/>
          </a:xfrm>
          <a:prstGeom prst="rect">
            <a:avLst/>
          </a:prstGeom>
        </p:spPr>
      </p:pic>
      <p:pic>
        <p:nvPicPr>
          <p:cNvPr id="105" name="圖片 104" descr="辣雞飯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7332" y="8333994"/>
            <a:ext cx="1386472" cy="922634"/>
          </a:xfrm>
          <a:prstGeom prst="rect">
            <a:avLst/>
          </a:prstGeom>
        </p:spPr>
      </p:pic>
      <p:pic>
        <p:nvPicPr>
          <p:cNvPr id="106" name="圖片 105" descr="魷魚飯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7332" y="6671672"/>
            <a:ext cx="1425560" cy="925467"/>
          </a:xfrm>
          <a:prstGeom prst="rect">
            <a:avLst/>
          </a:prstGeom>
        </p:spPr>
      </p:pic>
      <p:sp>
        <p:nvSpPr>
          <p:cNvPr id="166" name="矩形 165"/>
          <p:cNvSpPr/>
          <p:nvPr/>
        </p:nvSpPr>
        <p:spPr>
          <a:xfrm>
            <a:off x="1958238" y="7385706"/>
            <a:ext cx="540533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" dirty="0"/>
              <a:t>See more</a:t>
            </a:r>
          </a:p>
        </p:txBody>
      </p:sp>
    </p:spTree>
    <p:extLst>
      <p:ext uri="{BB962C8B-B14F-4D97-AF65-F5344CB8AC3E}">
        <p14:creationId xmlns:p14="http://schemas.microsoft.com/office/powerpoint/2010/main" val="1666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1792</TotalTime>
  <Words>99</Words>
  <Application>Microsoft Office PowerPoint</Application>
  <PresentationFormat>自訂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DotumChe</vt:lpstr>
      <vt:lpstr>新細明體</vt:lpstr>
      <vt:lpstr>標楷體</vt:lpstr>
      <vt:lpstr>Arial</vt:lpstr>
      <vt:lpstr>Broadway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鄭芸茜</dc:creator>
  <cp:lastModifiedBy>顏大竣</cp:lastModifiedBy>
  <cp:revision>84</cp:revision>
  <dcterms:created xsi:type="dcterms:W3CDTF">2016-03-03T13:41:28Z</dcterms:created>
  <dcterms:modified xsi:type="dcterms:W3CDTF">2016-06-20T12:12:53Z</dcterms:modified>
</cp:coreProperties>
</file>