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49588" cy="216027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508" y="72"/>
      </p:cViewPr>
      <p:guideLst>
        <p:guide orient="horz" pos="2880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E4790-A9EC-446E-8C73-AD5437FAB0BD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187700" y="685800"/>
            <a:ext cx="482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3557-EB92-4F73-A0F0-6EC12798D5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9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C3557-EB92-4F73-A0F0-6EC12798D5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61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6710840"/>
            <a:ext cx="2592150" cy="4630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12241530"/>
            <a:ext cx="2134712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0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4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7513" y="2725342"/>
            <a:ext cx="228719" cy="5806225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27" y="2725342"/>
            <a:ext cx="635860" cy="5806225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5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13881737"/>
            <a:ext cx="2592150" cy="429053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9156148"/>
            <a:ext cx="2592150" cy="472558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26" y="15876987"/>
            <a:ext cx="432025" cy="4491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678" y="15876987"/>
            <a:ext cx="432555" cy="4491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97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0" y="865110"/>
            <a:ext cx="2744629" cy="36004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79" y="4835606"/>
            <a:ext cx="1347431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79" y="6850856"/>
            <a:ext cx="1347431" cy="12446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4835606"/>
            <a:ext cx="1347960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6850856"/>
            <a:ext cx="1347960" cy="12446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8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94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41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0" y="860107"/>
            <a:ext cx="1003293" cy="36604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860109"/>
            <a:ext cx="1704804" cy="18437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0" y="4520567"/>
            <a:ext cx="1003293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2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0" y="15121890"/>
            <a:ext cx="1829753" cy="178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0" y="1930241"/>
            <a:ext cx="1829753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0" y="16907115"/>
            <a:ext cx="1829753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0" y="865110"/>
            <a:ext cx="2744629" cy="360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0" y="5040632"/>
            <a:ext cx="2744629" cy="1425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79" y="20022504"/>
            <a:ext cx="711571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CBD4-1156-42BF-A01D-305E51FED5A0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3" y="20022504"/>
            <a:ext cx="965703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38" y="20022504"/>
            <a:ext cx="711571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94747"/>
            <a:ext cx="3054750" cy="52568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-5162" y="0"/>
            <a:ext cx="3049960" cy="412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76946" y="126166"/>
            <a:ext cx="216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76946" y="198174"/>
            <a:ext cx="216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76946" y="278566"/>
            <a:ext cx="216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-5162" y="11206961"/>
            <a:ext cx="3049960" cy="287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4" descr="C:\Users\Kevin\Downloads\1458887520_inst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7807" y="11217053"/>
            <a:ext cx="277146" cy="2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Kevin\Downloads\1458887438_twit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4474" y="11217053"/>
            <a:ext cx="277146" cy="2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Kevin\Downloads\1458887364_facebo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3031" y="11216617"/>
            <a:ext cx="277594" cy="2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-5162" y="11242863"/>
            <a:ext cx="1519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Copyright 2016</a:t>
            </a:r>
            <a:endParaRPr lang="zh-TW" altLang="en-US" dirty="0"/>
          </a:p>
        </p:txBody>
      </p:sp>
      <p:pic>
        <p:nvPicPr>
          <p:cNvPr id="41" name="圖片 40" descr="腿庫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2624"/>
            <a:ext cx="3049588" cy="158212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28650" y="2088382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招牌腿庫飯</a:t>
            </a:r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NT:180$</a:t>
            </a:r>
            <a:endParaRPr lang="zh-TW" altLang="en-US" dirty="0"/>
          </a:p>
        </p:txBody>
      </p:sp>
      <p:pic>
        <p:nvPicPr>
          <p:cNvPr id="42" name="圖片 41" descr="便當ico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42" y="9813"/>
            <a:ext cx="371187" cy="402810"/>
          </a:xfrm>
          <a:prstGeom prst="rect">
            <a:avLst/>
          </a:prstGeom>
        </p:spPr>
      </p:pic>
      <p:pic>
        <p:nvPicPr>
          <p:cNvPr id="43" name="圖片 42" descr="排骨飯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51" y="2530086"/>
            <a:ext cx="1779950" cy="1080120"/>
          </a:xfrm>
          <a:prstGeom prst="rect">
            <a:avLst/>
          </a:prstGeom>
        </p:spPr>
      </p:pic>
      <p:pic>
        <p:nvPicPr>
          <p:cNvPr id="44" name="圖片 43" descr="魷魚飯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51" y="4536354"/>
            <a:ext cx="1779950" cy="1123616"/>
          </a:xfrm>
          <a:prstGeom prst="rect">
            <a:avLst/>
          </a:prstGeom>
        </p:spPr>
      </p:pic>
      <p:pic>
        <p:nvPicPr>
          <p:cNvPr id="45" name="圖片 44" descr="蛋包飯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850" y="6379030"/>
            <a:ext cx="1779951" cy="1049298"/>
          </a:xfrm>
          <a:prstGeom prst="rect">
            <a:avLst/>
          </a:prstGeom>
        </p:spPr>
      </p:pic>
      <p:pic>
        <p:nvPicPr>
          <p:cNvPr id="46" name="圖片 45" descr="辣雞飯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850" y="8207571"/>
            <a:ext cx="1779950" cy="1238300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690850" y="9461087"/>
            <a:ext cx="1847002" cy="476167"/>
            <a:chOff x="690850" y="9461087"/>
            <a:chExt cx="1847002" cy="476167"/>
          </a:xfrm>
        </p:grpSpPr>
        <p:sp>
          <p:nvSpPr>
            <p:cNvPr id="48" name="矩形 47"/>
            <p:cNvSpPr/>
            <p:nvPr/>
          </p:nvSpPr>
          <p:spPr>
            <a:xfrm>
              <a:off x="690850" y="9461087"/>
              <a:ext cx="1779950" cy="4761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01941" y="9518570"/>
              <a:ext cx="1535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See more</a:t>
              </a:r>
              <a:endParaRPr lang="zh-TW" altLang="en-US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90850" y="7439088"/>
            <a:ext cx="1847002" cy="476167"/>
            <a:chOff x="690850" y="9461087"/>
            <a:chExt cx="1847002" cy="476167"/>
          </a:xfrm>
        </p:grpSpPr>
        <p:sp>
          <p:nvSpPr>
            <p:cNvPr id="50" name="矩形 49"/>
            <p:cNvSpPr/>
            <p:nvPr/>
          </p:nvSpPr>
          <p:spPr>
            <a:xfrm>
              <a:off x="690850" y="9461087"/>
              <a:ext cx="1779950" cy="4761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001941" y="9518570"/>
              <a:ext cx="1535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See more</a:t>
              </a:r>
              <a:endParaRPr lang="zh-TW" altLang="en-US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690850" y="5669626"/>
            <a:ext cx="1847002" cy="476167"/>
            <a:chOff x="690850" y="9461087"/>
            <a:chExt cx="1847002" cy="476167"/>
          </a:xfrm>
        </p:grpSpPr>
        <p:sp>
          <p:nvSpPr>
            <p:cNvPr id="53" name="矩形 52"/>
            <p:cNvSpPr/>
            <p:nvPr/>
          </p:nvSpPr>
          <p:spPr>
            <a:xfrm>
              <a:off x="690850" y="9461087"/>
              <a:ext cx="1779950" cy="4761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001941" y="9518570"/>
              <a:ext cx="1535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See more</a:t>
              </a:r>
              <a:endParaRPr lang="zh-TW" altLang="en-US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90850" y="3625533"/>
            <a:ext cx="1847002" cy="476167"/>
            <a:chOff x="690850" y="9461087"/>
            <a:chExt cx="1847002" cy="476167"/>
          </a:xfrm>
        </p:grpSpPr>
        <p:sp>
          <p:nvSpPr>
            <p:cNvPr id="59" name="矩形 58"/>
            <p:cNvSpPr/>
            <p:nvPr/>
          </p:nvSpPr>
          <p:spPr>
            <a:xfrm>
              <a:off x="690850" y="9461087"/>
              <a:ext cx="1779950" cy="4761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001941" y="9518570"/>
              <a:ext cx="1535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See more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64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126</TotalTime>
  <Words>17</Words>
  <Application>Microsoft Office PowerPoint</Application>
  <PresentationFormat>自訂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顏大竣</cp:lastModifiedBy>
  <cp:revision>12</cp:revision>
  <dcterms:created xsi:type="dcterms:W3CDTF">2016-05-11T05:44:58Z</dcterms:created>
  <dcterms:modified xsi:type="dcterms:W3CDTF">2016-06-20T12:03:03Z</dcterms:modified>
</cp:coreProperties>
</file>