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70" r:id="rId3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0A8A0"/>
    <a:srgbClr val="F25C63"/>
    <a:srgbClr val="ED1C24"/>
    <a:srgbClr val="3084BF"/>
    <a:srgbClr val="F5C3C2"/>
    <a:srgbClr val="CCCCCC"/>
    <a:srgbClr val="E9E9E9"/>
    <a:srgbClr val="E4E4E4"/>
    <a:srgbClr val="F0F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0"/>
    <p:restoredTop sz="94613"/>
  </p:normalViewPr>
  <p:slideViewPr>
    <p:cSldViewPr snapToGrid="0" snapToObjects="1" showGuides="1">
      <p:cViewPr>
        <p:scale>
          <a:sx n="33" d="100"/>
          <a:sy n="33" d="100"/>
        </p:scale>
        <p:origin x="-2118" y="12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1281" y="1"/>
            <a:ext cx="11307538" cy="15746412"/>
            <a:chOff x="439200" y="794"/>
            <a:chExt cx="11307538" cy="15746412"/>
          </a:xfrm>
          <a:solidFill>
            <a:srgbClr val="000000">
              <a:alpha val="4000"/>
            </a:srgb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-1230" y="978568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-5334" y="2358189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7451557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5334" y="15015410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439197" y="208951"/>
            <a:ext cx="1941370" cy="769617"/>
            <a:chOff x="1221600" y="1355558"/>
            <a:chExt cx="10047538" cy="3970421"/>
          </a:xfrm>
        </p:grpSpPr>
        <p:sp>
          <p:nvSpPr>
            <p:cNvPr id="54" name="矩形 53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03624" y="15242412"/>
            <a:ext cx="1299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Copyright © 2015</a:t>
            </a:r>
            <a:endParaRPr lang="zh-TW" altLang="en-US" sz="1200" dirty="0"/>
          </a:p>
        </p:txBody>
      </p:sp>
      <p:grpSp>
        <p:nvGrpSpPr>
          <p:cNvPr id="112" name="群組 111"/>
          <p:cNvGrpSpPr/>
          <p:nvPr/>
        </p:nvGrpSpPr>
        <p:grpSpPr>
          <a:xfrm>
            <a:off x="401281" y="2784028"/>
            <a:ext cx="11307538" cy="4419600"/>
            <a:chOff x="1221600" y="1355558"/>
            <a:chExt cx="10047538" cy="3970421"/>
          </a:xfrm>
        </p:grpSpPr>
        <p:sp>
          <p:nvSpPr>
            <p:cNvPr id="113" name="矩形 11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群組 193"/>
          <p:cNvGrpSpPr/>
          <p:nvPr/>
        </p:nvGrpSpPr>
        <p:grpSpPr>
          <a:xfrm>
            <a:off x="8860362" y="346715"/>
            <a:ext cx="2571369" cy="417868"/>
            <a:chOff x="8204678" y="354252"/>
            <a:chExt cx="2571369" cy="417868"/>
          </a:xfrm>
        </p:grpSpPr>
        <p:grpSp>
          <p:nvGrpSpPr>
            <p:cNvPr id="116" name="群組 115"/>
            <p:cNvGrpSpPr/>
            <p:nvPr/>
          </p:nvGrpSpPr>
          <p:grpSpPr>
            <a:xfrm>
              <a:off x="8204678" y="354252"/>
              <a:ext cx="630000" cy="412833"/>
              <a:chOff x="1221600" y="1355558"/>
              <a:chExt cx="10047538" cy="3970421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8" name="直線接點 117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群組 119"/>
            <p:cNvGrpSpPr/>
            <p:nvPr/>
          </p:nvGrpSpPr>
          <p:grpSpPr>
            <a:xfrm>
              <a:off x="9175362" y="356785"/>
              <a:ext cx="630000" cy="412833"/>
              <a:chOff x="1221600" y="1355558"/>
              <a:chExt cx="10047538" cy="397042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22" name="直線接點 121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群組 123"/>
            <p:cNvGrpSpPr/>
            <p:nvPr/>
          </p:nvGrpSpPr>
          <p:grpSpPr>
            <a:xfrm>
              <a:off x="10146047" y="359287"/>
              <a:ext cx="630000" cy="412833"/>
              <a:chOff x="1221600" y="1355558"/>
              <a:chExt cx="10047538" cy="3970421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26" name="直線接點 12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群組 129"/>
          <p:cNvGrpSpPr/>
          <p:nvPr/>
        </p:nvGrpSpPr>
        <p:grpSpPr>
          <a:xfrm>
            <a:off x="675732" y="1214368"/>
            <a:ext cx="1941370" cy="830998"/>
            <a:chOff x="-3672756" y="1214371"/>
            <a:chExt cx="1941370" cy="830998"/>
          </a:xfrm>
        </p:grpSpPr>
        <p:sp>
          <p:nvSpPr>
            <p:cNvPr id="128" name="文字方塊 127"/>
            <p:cNvSpPr txBox="1"/>
            <p:nvPr/>
          </p:nvSpPr>
          <p:spPr>
            <a:xfrm>
              <a:off x="-3672756" y="1214371"/>
              <a:ext cx="1941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Home</a:t>
              </a:r>
              <a:endParaRPr lang="zh-TW" altLang="en-US" sz="480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3096179" y="1214368"/>
            <a:ext cx="1941370" cy="830998"/>
            <a:chOff x="-3672756" y="1214371"/>
            <a:chExt cx="1941370" cy="830998"/>
          </a:xfrm>
        </p:grpSpPr>
        <p:sp>
          <p:nvSpPr>
            <p:cNvPr id="132" name="文字方塊 131"/>
            <p:cNvSpPr txBox="1"/>
            <p:nvPr/>
          </p:nvSpPr>
          <p:spPr>
            <a:xfrm>
              <a:off x="-3672756" y="1214371"/>
              <a:ext cx="1941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about</a:t>
              </a:r>
              <a:endParaRPr lang="zh-TW" altLang="en-US" sz="48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5516626" y="1214368"/>
            <a:ext cx="2620989" cy="1569660"/>
            <a:chOff x="-3672756" y="1214371"/>
            <a:chExt cx="1941370" cy="1569660"/>
          </a:xfrm>
        </p:grpSpPr>
        <p:sp>
          <p:nvSpPr>
            <p:cNvPr id="135" name="文字方塊 134"/>
            <p:cNvSpPr txBox="1"/>
            <p:nvPr/>
          </p:nvSpPr>
          <p:spPr>
            <a:xfrm>
              <a:off x="-3672756" y="1214371"/>
              <a:ext cx="19413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contact</a:t>
              </a:r>
              <a:endParaRPr lang="zh-TW" altLang="en-US" sz="48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8616692" y="1214368"/>
            <a:ext cx="3092127" cy="1569660"/>
            <a:chOff x="-3672756" y="1214371"/>
            <a:chExt cx="1941370" cy="1569660"/>
          </a:xfrm>
        </p:grpSpPr>
        <p:sp>
          <p:nvSpPr>
            <p:cNvPr id="138" name="文字方塊 137"/>
            <p:cNvSpPr txBox="1"/>
            <p:nvPr/>
          </p:nvSpPr>
          <p:spPr>
            <a:xfrm>
              <a:off x="-3672756" y="1214371"/>
              <a:ext cx="19413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comment</a:t>
              </a:r>
              <a:endParaRPr lang="zh-TW" altLang="en-US" sz="48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9" name="矩形 148"/>
          <p:cNvSpPr/>
          <p:nvPr/>
        </p:nvSpPr>
        <p:spPr>
          <a:xfrm>
            <a:off x="10146047" y="15256312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NTUT@CSIE</a:t>
            </a:r>
            <a:endParaRPr lang="zh-TW" altLang="en-US" sz="1200" dirty="0"/>
          </a:p>
        </p:txBody>
      </p:sp>
      <p:grpSp>
        <p:nvGrpSpPr>
          <p:cNvPr id="169" name="群組 168"/>
          <p:cNvGrpSpPr/>
          <p:nvPr/>
        </p:nvGrpSpPr>
        <p:grpSpPr>
          <a:xfrm>
            <a:off x="811076" y="9374309"/>
            <a:ext cx="3358504" cy="1494224"/>
            <a:chOff x="770077" y="8764202"/>
            <a:chExt cx="3358504" cy="1494224"/>
          </a:xfrm>
        </p:grpSpPr>
        <p:grpSp>
          <p:nvGrpSpPr>
            <p:cNvPr id="158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0" name="直線接點 15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接點 16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矩形 165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sp>
        <p:nvSpPr>
          <p:cNvPr id="167" name="矩形 166"/>
          <p:cNvSpPr/>
          <p:nvPr/>
        </p:nvSpPr>
        <p:spPr>
          <a:xfrm>
            <a:off x="3392251" y="10564366"/>
            <a:ext cx="777329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57"/>
          <p:cNvGrpSpPr/>
          <p:nvPr/>
        </p:nvGrpSpPr>
        <p:grpSpPr>
          <a:xfrm>
            <a:off x="770077" y="12126732"/>
            <a:ext cx="2326102" cy="1494224"/>
            <a:chOff x="1221600" y="1355558"/>
            <a:chExt cx="10047538" cy="3970421"/>
          </a:xfrm>
        </p:grpSpPr>
        <p:sp>
          <p:nvSpPr>
            <p:cNvPr id="173" name="矩形 17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矩形 171"/>
          <p:cNvSpPr/>
          <p:nvPr/>
        </p:nvSpPr>
        <p:spPr>
          <a:xfrm>
            <a:off x="3351252" y="13316789"/>
            <a:ext cx="777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See more</a:t>
            </a:r>
          </a:p>
        </p:txBody>
      </p:sp>
      <p:grpSp>
        <p:nvGrpSpPr>
          <p:cNvPr id="176" name="群組 175"/>
          <p:cNvGrpSpPr/>
          <p:nvPr/>
        </p:nvGrpSpPr>
        <p:grpSpPr>
          <a:xfrm>
            <a:off x="6566424" y="9383365"/>
            <a:ext cx="3358504" cy="1494224"/>
            <a:chOff x="770077" y="8764202"/>
            <a:chExt cx="3358504" cy="1494224"/>
          </a:xfrm>
        </p:grpSpPr>
        <p:grpSp>
          <p:nvGrpSpPr>
            <p:cNvPr id="177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矩形 177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6525426" y="12135788"/>
            <a:ext cx="3358504" cy="1494224"/>
            <a:chOff x="770077" y="8764202"/>
            <a:chExt cx="3358504" cy="1494224"/>
          </a:xfrm>
        </p:grpSpPr>
        <p:grpSp>
          <p:nvGrpSpPr>
            <p:cNvPr id="183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86" name="直線接點 18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矩形 183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sp>
        <p:nvSpPr>
          <p:cNvPr id="188" name="矩形 187"/>
          <p:cNvSpPr/>
          <p:nvPr/>
        </p:nvSpPr>
        <p:spPr>
          <a:xfrm>
            <a:off x="9147599" y="10600590"/>
            <a:ext cx="777329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3351252" y="13325845"/>
            <a:ext cx="777329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9106601" y="13343957"/>
            <a:ext cx="777329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/>
          <p:cNvSpPr/>
          <p:nvPr/>
        </p:nvSpPr>
        <p:spPr>
          <a:xfrm>
            <a:off x="3275327" y="13830300"/>
            <a:ext cx="56413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dirty="0" smtClean="0"/>
              <a:t>More conduct</a:t>
            </a:r>
          </a:p>
        </p:txBody>
      </p:sp>
      <p:sp>
        <p:nvSpPr>
          <p:cNvPr id="192" name="矩形 191"/>
          <p:cNvSpPr/>
          <p:nvPr/>
        </p:nvSpPr>
        <p:spPr>
          <a:xfrm>
            <a:off x="3096179" y="14058900"/>
            <a:ext cx="5108500" cy="74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3301011" y="9374309"/>
            <a:ext cx="224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醬燒排骨飯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NT:120$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942358" y="9374309"/>
            <a:ext cx="185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醬烤魷魚飯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NT:115$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3351252" y="12144844"/>
            <a:ext cx="168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清甜蛋包飯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NT:90$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9089750" y="12297244"/>
            <a:ext cx="168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銷魂辣雞飯</a:t>
            </a:r>
            <a:r>
              <a:rPr lang="en-US" altLang="zh-TW" dirty="0" smtClean="0">
                <a:latin typeface="Broadway" pitchFamily="82" charset="0"/>
              </a:rPr>
              <a:t>NT:90$</a:t>
            </a:r>
            <a:endParaRPr lang="zh-TW" altLang="en-US" dirty="0">
              <a:latin typeface="Broadway" pitchFamily="82" charset="0"/>
            </a:endParaRPr>
          </a:p>
        </p:txBody>
      </p:sp>
      <p:cxnSp>
        <p:nvCxnSpPr>
          <p:cNvPr id="200" name="直線接點 199"/>
          <p:cNvCxnSpPr/>
          <p:nvPr/>
        </p:nvCxnSpPr>
        <p:spPr>
          <a:xfrm>
            <a:off x="-5334" y="8592457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/>
          <p:cNvSpPr txBox="1"/>
          <p:nvPr/>
        </p:nvSpPr>
        <p:spPr>
          <a:xfrm>
            <a:off x="1003624" y="7736112"/>
            <a:ext cx="453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DotumChe" pitchFamily="49" charset="-127"/>
                <a:ea typeface="DotumChe" pitchFamily="49" charset="-127"/>
              </a:rPr>
              <a:t>招牌腿庫豬腳飯</a:t>
            </a:r>
            <a:endParaRPr lang="zh-TW" altLang="en-US" sz="3600" dirty="0"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196076" y="7736112"/>
            <a:ext cx="291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NT:180$</a:t>
            </a:r>
            <a:endParaRPr lang="zh-TW" altLang="en-US" sz="3600" dirty="0"/>
          </a:p>
        </p:txBody>
      </p:sp>
      <p:cxnSp>
        <p:nvCxnSpPr>
          <p:cNvPr id="203" name="直線接點 202"/>
          <p:cNvCxnSpPr/>
          <p:nvPr/>
        </p:nvCxnSpPr>
        <p:spPr>
          <a:xfrm>
            <a:off x="152400" y="7603957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6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0" y="8592457"/>
            <a:ext cx="12187896" cy="64229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70076" y="9374309"/>
            <a:ext cx="10610848" cy="5641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矩形 191"/>
          <p:cNvSpPr/>
          <p:nvPr/>
        </p:nvSpPr>
        <p:spPr>
          <a:xfrm>
            <a:off x="3275327" y="14058900"/>
            <a:ext cx="4929352" cy="7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-5334" y="2358189"/>
            <a:ext cx="12193230" cy="6234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0" y="980415"/>
            <a:ext cx="12187896" cy="1377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8616692" y="1214368"/>
            <a:ext cx="2553703" cy="830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5516626" y="1214368"/>
            <a:ext cx="2164603" cy="830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3096179" y="1214368"/>
            <a:ext cx="1603324" cy="830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75732" y="1214368"/>
            <a:ext cx="1603324" cy="830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9106601" y="13343957"/>
            <a:ext cx="7773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3351252" y="13325845"/>
            <a:ext cx="7773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/>
          <p:cNvSpPr/>
          <p:nvPr/>
        </p:nvSpPr>
        <p:spPr>
          <a:xfrm>
            <a:off x="3392251" y="10564366"/>
            <a:ext cx="7773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230" y="978568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-5334" y="2358189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5334" y="15015410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03624" y="15242412"/>
            <a:ext cx="1299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Copyright © 2015</a:t>
            </a:r>
            <a:endParaRPr lang="zh-TW" altLang="en-US" sz="1200" dirty="0"/>
          </a:p>
        </p:txBody>
      </p:sp>
      <p:grpSp>
        <p:nvGrpSpPr>
          <p:cNvPr id="7" name="群組 111"/>
          <p:cNvGrpSpPr/>
          <p:nvPr/>
        </p:nvGrpSpPr>
        <p:grpSpPr>
          <a:xfrm>
            <a:off x="401281" y="2784028"/>
            <a:ext cx="11307538" cy="4419600"/>
            <a:chOff x="1221600" y="1355558"/>
            <a:chExt cx="10047538" cy="3970421"/>
          </a:xfrm>
        </p:grpSpPr>
        <p:sp>
          <p:nvSpPr>
            <p:cNvPr id="113" name="矩形 11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字方塊 127"/>
          <p:cNvSpPr txBox="1"/>
          <p:nvPr/>
        </p:nvSpPr>
        <p:spPr>
          <a:xfrm>
            <a:off x="675732" y="1214368"/>
            <a:ext cx="194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Home</a:t>
            </a:r>
            <a:endParaRPr lang="zh-TW" altLang="en-US" sz="48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3096179" y="1214368"/>
            <a:ext cx="194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about</a:t>
            </a:r>
            <a:endParaRPr lang="zh-TW" altLang="en-US" sz="48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5516626" y="1214368"/>
            <a:ext cx="2620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contact</a:t>
            </a:r>
            <a:endParaRPr lang="zh-TW" altLang="en-US" sz="48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8616692" y="1214368"/>
            <a:ext cx="3092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comment</a:t>
            </a:r>
            <a:endParaRPr lang="zh-TW" altLang="en-US" sz="4800" dirty="0"/>
          </a:p>
        </p:txBody>
      </p:sp>
      <p:sp>
        <p:nvSpPr>
          <p:cNvPr id="149" name="矩形 148"/>
          <p:cNvSpPr/>
          <p:nvPr/>
        </p:nvSpPr>
        <p:spPr>
          <a:xfrm>
            <a:off x="10146047" y="15256312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NTUT@CSIE</a:t>
            </a:r>
            <a:endParaRPr lang="zh-TW" altLang="en-US" sz="1200" dirty="0"/>
          </a:p>
        </p:txBody>
      </p:sp>
      <p:grpSp>
        <p:nvGrpSpPr>
          <p:cNvPr id="32" name="群組 157"/>
          <p:cNvGrpSpPr/>
          <p:nvPr/>
        </p:nvGrpSpPr>
        <p:grpSpPr>
          <a:xfrm>
            <a:off x="811076" y="9374309"/>
            <a:ext cx="2326102" cy="1494224"/>
            <a:chOff x="1221600" y="1355558"/>
            <a:chExt cx="10047538" cy="3970421"/>
          </a:xfrm>
        </p:grpSpPr>
        <p:sp>
          <p:nvSpPr>
            <p:cNvPr id="159" name="矩形 158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0" name="直線接點 159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157"/>
          <p:cNvGrpSpPr/>
          <p:nvPr/>
        </p:nvGrpSpPr>
        <p:grpSpPr>
          <a:xfrm>
            <a:off x="770077" y="12126732"/>
            <a:ext cx="2326102" cy="1494224"/>
            <a:chOff x="1221600" y="1355558"/>
            <a:chExt cx="10047538" cy="3970421"/>
          </a:xfrm>
        </p:grpSpPr>
        <p:sp>
          <p:nvSpPr>
            <p:cNvPr id="173" name="矩形 17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矩形 171"/>
          <p:cNvSpPr/>
          <p:nvPr/>
        </p:nvSpPr>
        <p:spPr>
          <a:xfrm>
            <a:off x="3351252" y="13316789"/>
            <a:ext cx="777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See more</a:t>
            </a:r>
          </a:p>
        </p:txBody>
      </p:sp>
      <p:sp>
        <p:nvSpPr>
          <p:cNvPr id="188" name="矩形 187"/>
          <p:cNvSpPr/>
          <p:nvPr/>
        </p:nvSpPr>
        <p:spPr>
          <a:xfrm>
            <a:off x="9147599" y="10600590"/>
            <a:ext cx="7773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175"/>
          <p:cNvGrpSpPr/>
          <p:nvPr/>
        </p:nvGrpSpPr>
        <p:grpSpPr>
          <a:xfrm>
            <a:off x="6566424" y="9383365"/>
            <a:ext cx="3358504" cy="1494224"/>
            <a:chOff x="770077" y="8764202"/>
            <a:chExt cx="3358504" cy="1494224"/>
          </a:xfrm>
        </p:grpSpPr>
        <p:grpSp>
          <p:nvGrpSpPr>
            <p:cNvPr id="35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矩形 177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grpSp>
        <p:nvGrpSpPr>
          <p:cNvPr id="36" name="群組 181"/>
          <p:cNvGrpSpPr/>
          <p:nvPr/>
        </p:nvGrpSpPr>
        <p:grpSpPr>
          <a:xfrm>
            <a:off x="6525426" y="12135788"/>
            <a:ext cx="3358504" cy="1494224"/>
            <a:chOff x="770077" y="8764202"/>
            <a:chExt cx="3358504" cy="1494224"/>
          </a:xfrm>
        </p:grpSpPr>
        <p:grpSp>
          <p:nvGrpSpPr>
            <p:cNvPr id="37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86" name="直線接點 18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矩形 183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sp>
        <p:nvSpPr>
          <p:cNvPr id="191" name="矩形 190"/>
          <p:cNvSpPr/>
          <p:nvPr/>
        </p:nvSpPr>
        <p:spPr>
          <a:xfrm>
            <a:off x="3275327" y="13830300"/>
            <a:ext cx="56413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dirty="0" smtClean="0"/>
              <a:t>More conduct</a:t>
            </a:r>
          </a:p>
        </p:txBody>
      </p:sp>
      <p:sp>
        <p:nvSpPr>
          <p:cNvPr id="195" name="文字方塊 194"/>
          <p:cNvSpPr txBox="1"/>
          <p:nvPr/>
        </p:nvSpPr>
        <p:spPr>
          <a:xfrm>
            <a:off x="3301011" y="9374309"/>
            <a:ext cx="224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醬燒排骨飯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NT:120$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942358" y="9374309"/>
            <a:ext cx="185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醬烤魷魚飯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NT:115$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3351252" y="12144844"/>
            <a:ext cx="168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清甜蛋包飯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NT:90$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9089750" y="12297244"/>
            <a:ext cx="168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銷魂辣雞飯</a:t>
            </a:r>
            <a:r>
              <a:rPr lang="en-US" altLang="zh-TW" dirty="0" smtClean="0">
                <a:latin typeface="Broadway" pitchFamily="82" charset="0"/>
              </a:rPr>
              <a:t>NT:90$</a:t>
            </a:r>
            <a:endParaRPr lang="zh-TW" altLang="en-US" dirty="0">
              <a:latin typeface="Broadway" pitchFamily="82" charset="0"/>
            </a:endParaRPr>
          </a:p>
        </p:txBody>
      </p:sp>
      <p:cxnSp>
        <p:nvCxnSpPr>
          <p:cNvPr id="200" name="直線接點 199"/>
          <p:cNvCxnSpPr/>
          <p:nvPr/>
        </p:nvCxnSpPr>
        <p:spPr>
          <a:xfrm>
            <a:off x="-5334" y="8592457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/>
          <p:cNvGrpSpPr/>
          <p:nvPr/>
        </p:nvGrpSpPr>
        <p:grpSpPr>
          <a:xfrm>
            <a:off x="811076" y="7228044"/>
            <a:ext cx="10165577" cy="1015663"/>
            <a:chOff x="1003623" y="7228044"/>
            <a:chExt cx="10165577" cy="1015663"/>
          </a:xfrm>
        </p:grpSpPr>
        <p:sp>
          <p:nvSpPr>
            <p:cNvPr id="201" name="文字方塊 200"/>
            <p:cNvSpPr txBox="1"/>
            <p:nvPr/>
          </p:nvSpPr>
          <p:spPr>
            <a:xfrm>
              <a:off x="1003623" y="7228044"/>
              <a:ext cx="61924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000" dirty="0" smtClean="0">
                  <a:latin typeface="標楷體" pitchFamily="65" charset="-120"/>
                  <a:ea typeface="標楷體" pitchFamily="65" charset="-120"/>
                </a:rPr>
                <a:t>招牌腿庫豬腳飯</a:t>
              </a:r>
              <a:endParaRPr lang="zh-TW" altLang="en-US" sz="6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7196076" y="7228044"/>
              <a:ext cx="39731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/>
                <a:t>NT:180$</a:t>
              </a:r>
              <a:endParaRPr lang="zh-TW" altLang="en-US" sz="6000" dirty="0"/>
            </a:p>
          </p:txBody>
        </p:sp>
      </p:grpSp>
      <p:pic>
        <p:nvPicPr>
          <p:cNvPr id="95" name="圖片 94" descr="便當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4" y="0"/>
            <a:ext cx="894565" cy="894565"/>
          </a:xfrm>
          <a:prstGeom prst="rect">
            <a:avLst/>
          </a:prstGeom>
        </p:spPr>
      </p:pic>
      <p:pic>
        <p:nvPicPr>
          <p:cNvPr id="99" name="圖片 98" descr="btn_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357" y="111040"/>
            <a:ext cx="869375" cy="869375"/>
          </a:xfrm>
          <a:prstGeom prst="rect">
            <a:avLst/>
          </a:prstGeom>
        </p:spPr>
      </p:pic>
      <p:pic>
        <p:nvPicPr>
          <p:cNvPr id="100" name="圖片 99" descr="btn_google_pl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244" y="111040"/>
            <a:ext cx="869375" cy="869375"/>
          </a:xfrm>
          <a:prstGeom prst="rect">
            <a:avLst/>
          </a:prstGeom>
        </p:spPr>
      </p:pic>
      <p:pic>
        <p:nvPicPr>
          <p:cNvPr id="101" name="圖片 100" descr="btn_twit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131" y="111041"/>
            <a:ext cx="867527" cy="867527"/>
          </a:xfrm>
          <a:prstGeom prst="rect">
            <a:avLst/>
          </a:prstGeom>
        </p:spPr>
      </p:pic>
      <p:pic>
        <p:nvPicPr>
          <p:cNvPr id="102" name="圖片 101" descr="腿庫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81" y="2640526"/>
            <a:ext cx="11307537" cy="4587518"/>
          </a:xfrm>
          <a:prstGeom prst="rect">
            <a:avLst/>
          </a:prstGeom>
        </p:spPr>
      </p:pic>
      <p:pic>
        <p:nvPicPr>
          <p:cNvPr id="103" name="圖片 102" descr="排骨飯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49" y="9392421"/>
            <a:ext cx="2511977" cy="1524333"/>
          </a:xfrm>
          <a:prstGeom prst="rect">
            <a:avLst/>
          </a:prstGeom>
        </p:spPr>
      </p:pic>
      <p:pic>
        <p:nvPicPr>
          <p:cNvPr id="104" name="圖片 103" descr="蛋包飯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350" y="12126733"/>
            <a:ext cx="2511976" cy="1552434"/>
          </a:xfrm>
          <a:prstGeom prst="rect">
            <a:avLst/>
          </a:prstGeom>
        </p:spPr>
      </p:pic>
      <p:pic>
        <p:nvPicPr>
          <p:cNvPr id="105" name="圖片 104" descr="辣雞飯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0741" y="12144845"/>
            <a:ext cx="2310787" cy="1537724"/>
          </a:xfrm>
          <a:prstGeom prst="rect">
            <a:avLst/>
          </a:prstGeom>
        </p:spPr>
      </p:pic>
      <p:pic>
        <p:nvPicPr>
          <p:cNvPr id="106" name="圖片 105" descr="魷魚飯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0741" y="9374309"/>
            <a:ext cx="2375933" cy="1542445"/>
          </a:xfrm>
          <a:prstGeom prst="rect">
            <a:avLst/>
          </a:prstGeom>
        </p:spPr>
      </p:pic>
      <p:sp>
        <p:nvSpPr>
          <p:cNvPr id="166" name="矩形 165"/>
          <p:cNvSpPr/>
          <p:nvPr/>
        </p:nvSpPr>
        <p:spPr>
          <a:xfrm>
            <a:off x="3392251" y="10564366"/>
            <a:ext cx="777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See more</a:t>
            </a:r>
          </a:p>
        </p:txBody>
      </p:sp>
    </p:spTree>
    <p:extLst>
      <p:ext uri="{BB962C8B-B14F-4D97-AF65-F5344CB8AC3E}">
        <p14:creationId xmlns="" xmlns:p14="http://schemas.microsoft.com/office/powerpoint/2010/main" val="166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98</Words>
  <Application>Microsoft Macintosh PowerPoint</Application>
  <PresentationFormat>自訂</PresentationFormat>
  <Paragraphs>40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Windows User</cp:lastModifiedBy>
  <cp:revision>83</cp:revision>
  <dcterms:created xsi:type="dcterms:W3CDTF">2016-03-03T13:41:28Z</dcterms:created>
  <dcterms:modified xsi:type="dcterms:W3CDTF">2016-03-29T11:56:39Z</dcterms:modified>
</cp:coreProperties>
</file>