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"/>
  </p:notesMasterIdLst>
  <p:sldIdLst>
    <p:sldId id="307" r:id="rId2"/>
    <p:sldId id="30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DF"/>
    <a:srgbClr val="1B5B90"/>
    <a:srgbClr val="3996D8"/>
    <a:srgbClr val="333333"/>
    <a:srgbClr val="666666"/>
    <a:srgbClr val="FFFFFF"/>
    <a:srgbClr val="F9C334"/>
    <a:srgbClr val="6A8FC4"/>
    <a:srgbClr val="B92F25"/>
    <a:srgbClr val="B3A2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01"/>
    <p:restoredTop sz="96271"/>
  </p:normalViewPr>
  <p:slideViewPr>
    <p:cSldViewPr snapToGrid="0" snapToObjects="1">
      <p:cViewPr>
        <p:scale>
          <a:sx n="75" d="100"/>
          <a:sy n="75" d="100"/>
        </p:scale>
        <p:origin x="-522" y="-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xmlns="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圖片 117" descr="warefr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9" y="0"/>
            <a:ext cx="5299509" cy="681894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群組 21"/>
          <p:cNvGrpSpPr/>
          <p:nvPr/>
        </p:nvGrpSpPr>
        <p:grpSpPr>
          <a:xfrm>
            <a:off x="542489" y="107089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651064" y="2044102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招牌推薦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2187024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558732" y="4795393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其他商品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443663" y="496204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3796424" y="130815"/>
            <a:ext cx="255220" cy="255220"/>
            <a:chOff x="5401577" y="2754198"/>
            <a:chExt cx="255220" cy="255220"/>
          </a:xfrm>
        </p:grpSpPr>
        <p:sp>
          <p:nvSpPr>
            <p:cNvPr id="38" name="橢圓 3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963946" y="215951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8708726" y="2187024"/>
            <a:ext cx="255220" cy="255220"/>
            <a:chOff x="5401577" y="2754198"/>
            <a:chExt cx="255220" cy="255220"/>
          </a:xfrm>
        </p:grpSpPr>
        <p:sp>
          <p:nvSpPr>
            <p:cNvPr id="48" name="橢圓 4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15011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功能代表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296547" y="621184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功能選單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20" name="直線接點 119"/>
          <p:cNvCxnSpPr/>
          <p:nvPr/>
        </p:nvCxnSpPr>
        <p:spPr>
          <a:xfrm flipH="1">
            <a:off x="5089146" y="764106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xmlns="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25074" y="1543757"/>
            <a:ext cx="4054550" cy="81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暖色系可以讓食物看起來更加溫馨，讓顧客有賓至如歸的感受，讓顧客瀏覽網站時，無意中對於商店有更好的想法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42" name="圖片 41" descr="mock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84800" cy="6859061"/>
          </a:xfrm>
          <a:prstGeom prst="rect">
            <a:avLst/>
          </a:prstGeom>
        </p:spPr>
      </p:pic>
      <p:cxnSp>
        <p:nvCxnSpPr>
          <p:cNvPr id="43" name="直線接點 42"/>
          <p:cNvCxnSpPr/>
          <p:nvPr/>
        </p:nvCxnSpPr>
        <p:spPr>
          <a:xfrm flipH="1">
            <a:off x="5138149" y="5346700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文字方塊 43"/>
          <p:cNvSpPr txBox="1"/>
          <p:nvPr/>
        </p:nvSpPr>
        <p:spPr>
          <a:xfrm>
            <a:off x="6278472" y="5023536"/>
            <a:ext cx="22733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運用對比色，凸顯食物帶給人的溫暖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11097</TotalTime>
  <Words>63</Words>
  <Application>Microsoft Macintosh PowerPoint</Application>
  <PresentationFormat>自訂</PresentationFormat>
  <Paragraphs>14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1_Default</vt:lpstr>
      <vt:lpstr>投影片 1</vt:lpstr>
      <vt:lpstr>投影片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Windows User</cp:lastModifiedBy>
  <cp:revision>274</cp:revision>
  <cp:lastPrinted>2016-03-22T12:36:26Z</cp:lastPrinted>
  <dcterms:created xsi:type="dcterms:W3CDTF">2016-02-29T10:35:09Z</dcterms:created>
  <dcterms:modified xsi:type="dcterms:W3CDTF">2016-03-29T11:51:26Z</dcterms:modified>
</cp:coreProperties>
</file>