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8" r:id="rId2"/>
    <p:sldId id="270" r:id="rId3"/>
  </p:sldIdLst>
  <p:sldSz cx="12192000" cy="1574641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15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75" userDrawn="1">
          <p15:clr>
            <a:srgbClr val="A4A3A4"/>
          </p15:clr>
        </p15:guide>
        <p15:guide id="4" pos="74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D0A8A0"/>
    <a:srgbClr val="F25C63"/>
    <a:srgbClr val="ED1C24"/>
    <a:srgbClr val="3084BF"/>
    <a:srgbClr val="F5C3C2"/>
    <a:srgbClr val="CCCCCC"/>
    <a:srgbClr val="E9E9E9"/>
    <a:srgbClr val="E4E4E4"/>
    <a:srgbClr val="F0F0F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10"/>
    <p:restoredTop sz="94613"/>
  </p:normalViewPr>
  <p:slideViewPr>
    <p:cSldViewPr snapToGrid="0" snapToObjects="1" showGuides="1">
      <p:cViewPr>
        <p:scale>
          <a:sx n="33" d="100"/>
          <a:sy n="33" d="100"/>
        </p:scale>
        <p:origin x="-2118" y="12"/>
      </p:cViewPr>
      <p:guideLst>
        <p:guide orient="horz" pos="6154"/>
        <p:guide pos="3840"/>
        <p:guide pos="275"/>
        <p:guide pos="74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77018"/>
            <a:ext cx="10363200" cy="5482085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270513"/>
            <a:ext cx="9144000" cy="380173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pPr/>
              <a:t>2016/3/29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63714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pPr/>
              <a:t>2016/3/29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5549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38351"/>
            <a:ext cx="2628900" cy="1334435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38351"/>
            <a:ext cx="7734300" cy="1334435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pPr/>
              <a:t>2016/3/29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65054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pPr/>
              <a:t>2016/3/29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13660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925673"/>
            <a:ext cx="10515600" cy="655006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537708"/>
            <a:ext cx="10515600" cy="344452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pPr/>
              <a:t>2016/3/29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9235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191754"/>
            <a:ext cx="5181600" cy="999095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191754"/>
            <a:ext cx="5181600" cy="999095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pPr/>
              <a:t>2016/3/29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12886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8354"/>
            <a:ext cx="10515600" cy="304357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860060"/>
            <a:ext cx="5157787" cy="189175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751815"/>
            <a:ext cx="5157787" cy="846005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860060"/>
            <a:ext cx="5183188" cy="189175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751815"/>
            <a:ext cx="5183188" cy="846005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pPr/>
              <a:t>2016/3/29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2340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pPr/>
              <a:t>2016/3/29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89273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pPr/>
              <a:t>2016/3/29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56147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49761"/>
            <a:ext cx="3932237" cy="367416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267195"/>
            <a:ext cx="6172200" cy="11190159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723924"/>
            <a:ext cx="3932237" cy="87516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pPr/>
              <a:t>2016/3/29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3913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49761"/>
            <a:ext cx="3932237" cy="367416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267195"/>
            <a:ext cx="6172200" cy="11190159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723924"/>
            <a:ext cx="3932237" cy="87516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pPr/>
              <a:t>2016/3/29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52676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38354"/>
            <a:ext cx="10515600" cy="3043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191754"/>
            <a:ext cx="10515600" cy="9990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4594595"/>
            <a:ext cx="2743200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28D3C-2803-D849-BC86-0FD1F96AF3F1}" type="datetimeFigureOut">
              <a:rPr kumimoji="1" lang="zh-TW" altLang="en-US" smtClean="0"/>
              <a:pPr/>
              <a:t>2016/3/29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4594595"/>
            <a:ext cx="4114800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4594595"/>
            <a:ext cx="2743200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7D4CD-B85B-8142-A299-C1A418067B9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88486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401281" y="1"/>
            <a:ext cx="11307538" cy="15746412"/>
            <a:chOff x="439200" y="794"/>
            <a:chExt cx="11307538" cy="15746412"/>
          </a:xfrm>
          <a:solidFill>
            <a:srgbClr val="000000">
              <a:alpha val="4000"/>
            </a:srgbClr>
          </a:solidFill>
        </p:grpSpPr>
        <p:sp>
          <p:nvSpPr>
            <p:cNvPr id="5" name="矩形 4"/>
            <p:cNvSpPr>
              <a:spLocks/>
            </p:cNvSpPr>
            <p:nvPr/>
          </p:nvSpPr>
          <p:spPr>
            <a:xfrm>
              <a:off x="43920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/>
            <p:cNvSpPr>
              <a:spLocks/>
            </p:cNvSpPr>
            <p:nvPr/>
          </p:nvSpPr>
          <p:spPr>
            <a:xfrm>
              <a:off x="1409885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/>
            <p:cNvSpPr>
              <a:spLocks/>
            </p:cNvSpPr>
            <p:nvPr/>
          </p:nvSpPr>
          <p:spPr>
            <a:xfrm>
              <a:off x="1014605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/>
            <p:cNvSpPr>
              <a:spLocks/>
            </p:cNvSpPr>
            <p:nvPr/>
          </p:nvSpPr>
          <p:spPr>
            <a:xfrm>
              <a:off x="11116738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矩形 12"/>
            <p:cNvSpPr>
              <a:spLocks/>
            </p:cNvSpPr>
            <p:nvPr/>
          </p:nvSpPr>
          <p:spPr>
            <a:xfrm>
              <a:off x="432194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/>
            <p:cNvSpPr>
              <a:spLocks/>
            </p:cNvSpPr>
            <p:nvPr/>
          </p:nvSpPr>
          <p:spPr>
            <a:xfrm>
              <a:off x="3351255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/>
            <p:cNvSpPr>
              <a:spLocks/>
            </p:cNvSpPr>
            <p:nvPr/>
          </p:nvSpPr>
          <p:spPr>
            <a:xfrm>
              <a:off x="238057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矩形 15"/>
            <p:cNvSpPr>
              <a:spLocks/>
            </p:cNvSpPr>
            <p:nvPr/>
          </p:nvSpPr>
          <p:spPr>
            <a:xfrm>
              <a:off x="5292625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矩形 16"/>
            <p:cNvSpPr>
              <a:spLocks/>
            </p:cNvSpPr>
            <p:nvPr/>
          </p:nvSpPr>
          <p:spPr>
            <a:xfrm>
              <a:off x="7233995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矩形 17"/>
            <p:cNvSpPr>
              <a:spLocks/>
            </p:cNvSpPr>
            <p:nvPr/>
          </p:nvSpPr>
          <p:spPr>
            <a:xfrm>
              <a:off x="626331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矩形 18"/>
            <p:cNvSpPr>
              <a:spLocks/>
            </p:cNvSpPr>
            <p:nvPr/>
          </p:nvSpPr>
          <p:spPr>
            <a:xfrm>
              <a:off x="820468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矩形 19"/>
            <p:cNvSpPr>
              <a:spLocks/>
            </p:cNvSpPr>
            <p:nvPr/>
          </p:nvSpPr>
          <p:spPr>
            <a:xfrm>
              <a:off x="9175365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10" name="直線接點 9"/>
          <p:cNvCxnSpPr/>
          <p:nvPr/>
        </p:nvCxnSpPr>
        <p:spPr>
          <a:xfrm>
            <a:off x="-1230" y="978568"/>
            <a:ext cx="121932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-5334" y="2358189"/>
            <a:ext cx="121932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0" y="7451557"/>
            <a:ext cx="121932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-5334" y="15015410"/>
            <a:ext cx="121932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群組 52"/>
          <p:cNvGrpSpPr/>
          <p:nvPr/>
        </p:nvGrpSpPr>
        <p:grpSpPr>
          <a:xfrm>
            <a:off x="439197" y="208951"/>
            <a:ext cx="1941370" cy="769617"/>
            <a:chOff x="1221600" y="1355558"/>
            <a:chExt cx="10047538" cy="3970421"/>
          </a:xfrm>
        </p:grpSpPr>
        <p:sp>
          <p:nvSpPr>
            <p:cNvPr id="54" name="矩形 53"/>
            <p:cNvSpPr/>
            <p:nvPr/>
          </p:nvSpPr>
          <p:spPr>
            <a:xfrm>
              <a:off x="1221600" y="1355558"/>
              <a:ext cx="10047538" cy="396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55" name="直線接點 54"/>
            <p:cNvCxnSpPr/>
            <p:nvPr/>
          </p:nvCxnSpPr>
          <p:spPr>
            <a:xfrm>
              <a:off x="1221600" y="1355558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 flipH="1">
              <a:off x="1221600" y="1379621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1003624" y="15242412"/>
            <a:ext cx="12997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/>
              <a:t>Copyright © 2015</a:t>
            </a:r>
            <a:endParaRPr lang="zh-TW" altLang="en-US" sz="1200" dirty="0"/>
          </a:p>
        </p:txBody>
      </p:sp>
      <p:grpSp>
        <p:nvGrpSpPr>
          <p:cNvPr id="98" name="群組 97"/>
          <p:cNvGrpSpPr/>
          <p:nvPr/>
        </p:nvGrpSpPr>
        <p:grpSpPr>
          <a:xfrm>
            <a:off x="-5114763" y="1836415"/>
            <a:ext cx="1508979" cy="417899"/>
            <a:chOff x="1221600" y="1355558"/>
            <a:chExt cx="10047538" cy="3970421"/>
          </a:xfrm>
        </p:grpSpPr>
        <p:sp>
          <p:nvSpPr>
            <p:cNvPr id="109" name="矩形 108"/>
            <p:cNvSpPr/>
            <p:nvPr/>
          </p:nvSpPr>
          <p:spPr>
            <a:xfrm>
              <a:off x="1221600" y="1355558"/>
              <a:ext cx="10047538" cy="396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10" name="直線接點 109"/>
            <p:cNvCxnSpPr/>
            <p:nvPr/>
          </p:nvCxnSpPr>
          <p:spPr>
            <a:xfrm>
              <a:off x="1221600" y="1355558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/>
            <p:nvPr/>
          </p:nvCxnSpPr>
          <p:spPr>
            <a:xfrm flipH="1">
              <a:off x="1221600" y="1379621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群組 111"/>
          <p:cNvGrpSpPr/>
          <p:nvPr/>
        </p:nvGrpSpPr>
        <p:grpSpPr>
          <a:xfrm>
            <a:off x="401281" y="2784028"/>
            <a:ext cx="11307538" cy="4419600"/>
            <a:chOff x="1221600" y="1355558"/>
            <a:chExt cx="10047538" cy="3970421"/>
          </a:xfrm>
        </p:grpSpPr>
        <p:sp>
          <p:nvSpPr>
            <p:cNvPr id="113" name="矩形 112"/>
            <p:cNvSpPr/>
            <p:nvPr/>
          </p:nvSpPr>
          <p:spPr>
            <a:xfrm>
              <a:off x="1221600" y="1355558"/>
              <a:ext cx="10047538" cy="396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14" name="直線接點 113"/>
            <p:cNvCxnSpPr/>
            <p:nvPr/>
          </p:nvCxnSpPr>
          <p:spPr>
            <a:xfrm>
              <a:off x="1221600" y="1355558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/>
            <p:cNvCxnSpPr/>
            <p:nvPr/>
          </p:nvCxnSpPr>
          <p:spPr>
            <a:xfrm flipH="1">
              <a:off x="1221600" y="1379621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群組 193"/>
          <p:cNvGrpSpPr/>
          <p:nvPr/>
        </p:nvGrpSpPr>
        <p:grpSpPr>
          <a:xfrm>
            <a:off x="8860362" y="346715"/>
            <a:ext cx="2571369" cy="417868"/>
            <a:chOff x="8204678" y="354252"/>
            <a:chExt cx="2571369" cy="417868"/>
          </a:xfrm>
        </p:grpSpPr>
        <p:grpSp>
          <p:nvGrpSpPr>
            <p:cNvPr id="116" name="群組 115"/>
            <p:cNvGrpSpPr/>
            <p:nvPr/>
          </p:nvGrpSpPr>
          <p:grpSpPr>
            <a:xfrm>
              <a:off x="8204678" y="354252"/>
              <a:ext cx="630000" cy="412833"/>
              <a:chOff x="1221600" y="1355558"/>
              <a:chExt cx="10047538" cy="3970421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1221600" y="1355558"/>
                <a:ext cx="10047538" cy="3962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18" name="直線接點 117"/>
              <p:cNvCxnSpPr/>
              <p:nvPr/>
            </p:nvCxnSpPr>
            <p:spPr>
              <a:xfrm>
                <a:off x="1221600" y="1355558"/>
                <a:ext cx="10047538" cy="39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/>
              <p:cNvCxnSpPr/>
              <p:nvPr/>
            </p:nvCxnSpPr>
            <p:spPr>
              <a:xfrm flipH="1">
                <a:off x="1221600" y="1379621"/>
                <a:ext cx="10047538" cy="39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群組 119"/>
            <p:cNvGrpSpPr/>
            <p:nvPr/>
          </p:nvGrpSpPr>
          <p:grpSpPr>
            <a:xfrm>
              <a:off x="9175362" y="356785"/>
              <a:ext cx="630000" cy="412833"/>
              <a:chOff x="1221600" y="1355558"/>
              <a:chExt cx="10047538" cy="3970421"/>
            </a:xfrm>
          </p:grpSpPr>
          <p:sp>
            <p:nvSpPr>
              <p:cNvPr id="121" name="矩形 120"/>
              <p:cNvSpPr/>
              <p:nvPr/>
            </p:nvSpPr>
            <p:spPr>
              <a:xfrm>
                <a:off x="1221600" y="1355558"/>
                <a:ext cx="10047538" cy="3962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22" name="直線接點 121"/>
              <p:cNvCxnSpPr/>
              <p:nvPr/>
            </p:nvCxnSpPr>
            <p:spPr>
              <a:xfrm>
                <a:off x="1221600" y="1355558"/>
                <a:ext cx="10047538" cy="39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>
              <a:xfrm flipH="1">
                <a:off x="1221600" y="1379621"/>
                <a:ext cx="10047538" cy="39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群組 123"/>
            <p:cNvGrpSpPr/>
            <p:nvPr/>
          </p:nvGrpSpPr>
          <p:grpSpPr>
            <a:xfrm>
              <a:off x="10146047" y="359287"/>
              <a:ext cx="630000" cy="412833"/>
              <a:chOff x="1221600" y="1355558"/>
              <a:chExt cx="10047538" cy="3970421"/>
            </a:xfrm>
          </p:grpSpPr>
          <p:sp>
            <p:nvSpPr>
              <p:cNvPr id="125" name="矩形 124"/>
              <p:cNvSpPr/>
              <p:nvPr/>
            </p:nvSpPr>
            <p:spPr>
              <a:xfrm>
                <a:off x="1221600" y="1355558"/>
                <a:ext cx="10047538" cy="3962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26" name="直線接點 125"/>
              <p:cNvCxnSpPr/>
              <p:nvPr/>
            </p:nvCxnSpPr>
            <p:spPr>
              <a:xfrm>
                <a:off x="1221600" y="1355558"/>
                <a:ext cx="10047538" cy="39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接點 126"/>
              <p:cNvCxnSpPr/>
              <p:nvPr/>
            </p:nvCxnSpPr>
            <p:spPr>
              <a:xfrm flipH="1">
                <a:off x="1221600" y="1379621"/>
                <a:ext cx="10047538" cy="39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0" name="群組 129"/>
          <p:cNvGrpSpPr/>
          <p:nvPr/>
        </p:nvGrpSpPr>
        <p:grpSpPr>
          <a:xfrm>
            <a:off x="675732" y="1214368"/>
            <a:ext cx="1941370" cy="830998"/>
            <a:chOff x="-3672756" y="1214371"/>
            <a:chExt cx="1941370" cy="830998"/>
          </a:xfrm>
        </p:grpSpPr>
        <p:sp>
          <p:nvSpPr>
            <p:cNvPr id="128" name="文字方塊 127"/>
            <p:cNvSpPr txBox="1"/>
            <p:nvPr/>
          </p:nvSpPr>
          <p:spPr>
            <a:xfrm>
              <a:off x="-3672756" y="1214371"/>
              <a:ext cx="19413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800" dirty="0" smtClean="0"/>
                <a:t>Home</a:t>
              </a:r>
              <a:endParaRPr lang="zh-TW" altLang="en-US" sz="4800" dirty="0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-3672756" y="1214371"/>
              <a:ext cx="1603324" cy="83099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1" name="群組 130"/>
          <p:cNvGrpSpPr/>
          <p:nvPr/>
        </p:nvGrpSpPr>
        <p:grpSpPr>
          <a:xfrm>
            <a:off x="3096179" y="1214368"/>
            <a:ext cx="1941370" cy="830998"/>
            <a:chOff x="-3672756" y="1214371"/>
            <a:chExt cx="1941370" cy="830998"/>
          </a:xfrm>
        </p:grpSpPr>
        <p:sp>
          <p:nvSpPr>
            <p:cNvPr id="132" name="文字方塊 131"/>
            <p:cNvSpPr txBox="1"/>
            <p:nvPr/>
          </p:nvSpPr>
          <p:spPr>
            <a:xfrm>
              <a:off x="-3672756" y="1214371"/>
              <a:ext cx="19413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800" dirty="0" smtClean="0"/>
                <a:t>about</a:t>
              </a:r>
              <a:endParaRPr lang="zh-TW" altLang="en-US" sz="4800" dirty="0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-3672756" y="1214371"/>
              <a:ext cx="1603324" cy="83099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4" name="群組 133"/>
          <p:cNvGrpSpPr/>
          <p:nvPr/>
        </p:nvGrpSpPr>
        <p:grpSpPr>
          <a:xfrm>
            <a:off x="5516626" y="1214368"/>
            <a:ext cx="2620989" cy="1569660"/>
            <a:chOff x="-3672756" y="1214371"/>
            <a:chExt cx="1941370" cy="1569660"/>
          </a:xfrm>
        </p:grpSpPr>
        <p:sp>
          <p:nvSpPr>
            <p:cNvPr id="135" name="文字方塊 134"/>
            <p:cNvSpPr txBox="1"/>
            <p:nvPr/>
          </p:nvSpPr>
          <p:spPr>
            <a:xfrm>
              <a:off x="-3672756" y="1214371"/>
              <a:ext cx="194137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800" dirty="0" smtClean="0"/>
                <a:t>contact</a:t>
              </a:r>
              <a:endParaRPr lang="zh-TW" altLang="en-US" sz="4800" dirty="0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-3672756" y="1214371"/>
              <a:ext cx="1603324" cy="83099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7" name="群組 136"/>
          <p:cNvGrpSpPr/>
          <p:nvPr/>
        </p:nvGrpSpPr>
        <p:grpSpPr>
          <a:xfrm>
            <a:off x="8616692" y="1214368"/>
            <a:ext cx="3092127" cy="1569660"/>
            <a:chOff x="-3672756" y="1214371"/>
            <a:chExt cx="1941370" cy="1569660"/>
          </a:xfrm>
        </p:grpSpPr>
        <p:sp>
          <p:nvSpPr>
            <p:cNvPr id="138" name="文字方塊 137"/>
            <p:cNvSpPr txBox="1"/>
            <p:nvPr/>
          </p:nvSpPr>
          <p:spPr>
            <a:xfrm>
              <a:off x="-3672756" y="1214371"/>
              <a:ext cx="194137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800" dirty="0" smtClean="0"/>
                <a:t>comment</a:t>
              </a:r>
              <a:endParaRPr lang="zh-TW" altLang="en-US" sz="4800" dirty="0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-3672756" y="1214371"/>
              <a:ext cx="1603324" cy="83099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9" name="矩形 148"/>
          <p:cNvSpPr/>
          <p:nvPr/>
        </p:nvSpPr>
        <p:spPr>
          <a:xfrm>
            <a:off x="10146047" y="15256312"/>
            <a:ext cx="9380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/>
              <a:t>NTUT@CSIE</a:t>
            </a:r>
            <a:endParaRPr lang="zh-TW" altLang="en-US" sz="1200" dirty="0"/>
          </a:p>
        </p:txBody>
      </p:sp>
      <p:grpSp>
        <p:nvGrpSpPr>
          <p:cNvPr id="169" name="群組 168"/>
          <p:cNvGrpSpPr/>
          <p:nvPr/>
        </p:nvGrpSpPr>
        <p:grpSpPr>
          <a:xfrm>
            <a:off x="811076" y="9374309"/>
            <a:ext cx="3358504" cy="1494224"/>
            <a:chOff x="770077" y="8764202"/>
            <a:chExt cx="3358504" cy="1494224"/>
          </a:xfrm>
        </p:grpSpPr>
        <p:grpSp>
          <p:nvGrpSpPr>
            <p:cNvPr id="158" name="群組 157"/>
            <p:cNvGrpSpPr/>
            <p:nvPr/>
          </p:nvGrpSpPr>
          <p:grpSpPr>
            <a:xfrm>
              <a:off x="770077" y="8764202"/>
              <a:ext cx="2326102" cy="1494224"/>
              <a:chOff x="1221600" y="1355558"/>
              <a:chExt cx="10047538" cy="3970421"/>
            </a:xfrm>
          </p:grpSpPr>
          <p:sp>
            <p:nvSpPr>
              <p:cNvPr id="159" name="矩形 158"/>
              <p:cNvSpPr/>
              <p:nvPr/>
            </p:nvSpPr>
            <p:spPr>
              <a:xfrm>
                <a:off x="1221600" y="1355558"/>
                <a:ext cx="10047538" cy="3962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60" name="直線接點 159"/>
              <p:cNvCxnSpPr/>
              <p:nvPr/>
            </p:nvCxnSpPr>
            <p:spPr>
              <a:xfrm>
                <a:off x="1221600" y="1355558"/>
                <a:ext cx="10047538" cy="39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線接點 160"/>
              <p:cNvCxnSpPr/>
              <p:nvPr/>
            </p:nvCxnSpPr>
            <p:spPr>
              <a:xfrm flipH="1">
                <a:off x="1221600" y="1379621"/>
                <a:ext cx="10047538" cy="39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矩形 165"/>
            <p:cNvSpPr/>
            <p:nvPr/>
          </p:nvSpPr>
          <p:spPr>
            <a:xfrm>
              <a:off x="3351252" y="9954259"/>
              <a:ext cx="7773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dirty="0" smtClean="0"/>
                <a:t>See more</a:t>
              </a:r>
            </a:p>
          </p:txBody>
        </p:sp>
      </p:grpSp>
      <p:sp>
        <p:nvSpPr>
          <p:cNvPr id="167" name="矩形 166"/>
          <p:cNvSpPr/>
          <p:nvPr/>
        </p:nvSpPr>
        <p:spPr>
          <a:xfrm>
            <a:off x="3392251" y="10564366"/>
            <a:ext cx="777329" cy="276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1" name="群組 157"/>
          <p:cNvGrpSpPr/>
          <p:nvPr/>
        </p:nvGrpSpPr>
        <p:grpSpPr>
          <a:xfrm>
            <a:off x="770077" y="12126732"/>
            <a:ext cx="2326102" cy="1494224"/>
            <a:chOff x="1221600" y="1355558"/>
            <a:chExt cx="10047538" cy="3970421"/>
          </a:xfrm>
        </p:grpSpPr>
        <p:sp>
          <p:nvSpPr>
            <p:cNvPr id="173" name="矩形 172"/>
            <p:cNvSpPr/>
            <p:nvPr/>
          </p:nvSpPr>
          <p:spPr>
            <a:xfrm>
              <a:off x="1221600" y="1355558"/>
              <a:ext cx="10047538" cy="396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74" name="直線接點 173"/>
            <p:cNvCxnSpPr/>
            <p:nvPr/>
          </p:nvCxnSpPr>
          <p:spPr>
            <a:xfrm>
              <a:off x="1221600" y="1355558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>
            <a:xfrm flipH="1">
              <a:off x="1221600" y="1379621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矩形 171"/>
          <p:cNvSpPr/>
          <p:nvPr/>
        </p:nvSpPr>
        <p:spPr>
          <a:xfrm>
            <a:off x="3351252" y="13316789"/>
            <a:ext cx="7773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/>
              <a:t>See more</a:t>
            </a:r>
          </a:p>
        </p:txBody>
      </p:sp>
      <p:grpSp>
        <p:nvGrpSpPr>
          <p:cNvPr id="176" name="群組 175"/>
          <p:cNvGrpSpPr/>
          <p:nvPr/>
        </p:nvGrpSpPr>
        <p:grpSpPr>
          <a:xfrm>
            <a:off x="6566424" y="9383365"/>
            <a:ext cx="3358504" cy="1494224"/>
            <a:chOff x="770077" y="8764202"/>
            <a:chExt cx="3358504" cy="1494224"/>
          </a:xfrm>
        </p:grpSpPr>
        <p:grpSp>
          <p:nvGrpSpPr>
            <p:cNvPr id="177" name="群組 157"/>
            <p:cNvGrpSpPr/>
            <p:nvPr/>
          </p:nvGrpSpPr>
          <p:grpSpPr>
            <a:xfrm>
              <a:off x="770077" y="8764202"/>
              <a:ext cx="2326102" cy="1494224"/>
              <a:chOff x="1221600" y="1355558"/>
              <a:chExt cx="10047538" cy="3970421"/>
            </a:xfrm>
          </p:grpSpPr>
          <p:sp>
            <p:nvSpPr>
              <p:cNvPr id="179" name="矩形 178"/>
              <p:cNvSpPr/>
              <p:nvPr/>
            </p:nvSpPr>
            <p:spPr>
              <a:xfrm>
                <a:off x="1221600" y="1355558"/>
                <a:ext cx="10047538" cy="3962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80" name="直線接點 179"/>
              <p:cNvCxnSpPr/>
              <p:nvPr/>
            </p:nvCxnSpPr>
            <p:spPr>
              <a:xfrm>
                <a:off x="1221600" y="1355558"/>
                <a:ext cx="10047538" cy="39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 180"/>
              <p:cNvCxnSpPr/>
              <p:nvPr/>
            </p:nvCxnSpPr>
            <p:spPr>
              <a:xfrm flipH="1">
                <a:off x="1221600" y="1379621"/>
                <a:ext cx="10047538" cy="39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矩形 177"/>
            <p:cNvSpPr/>
            <p:nvPr/>
          </p:nvSpPr>
          <p:spPr>
            <a:xfrm>
              <a:off x="3351252" y="9954259"/>
              <a:ext cx="7773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dirty="0" smtClean="0"/>
                <a:t>See more</a:t>
              </a:r>
            </a:p>
          </p:txBody>
        </p:sp>
      </p:grpSp>
      <p:grpSp>
        <p:nvGrpSpPr>
          <p:cNvPr id="182" name="群組 181"/>
          <p:cNvGrpSpPr/>
          <p:nvPr/>
        </p:nvGrpSpPr>
        <p:grpSpPr>
          <a:xfrm>
            <a:off x="6525426" y="12135788"/>
            <a:ext cx="3358504" cy="1494224"/>
            <a:chOff x="770077" y="8764202"/>
            <a:chExt cx="3358504" cy="1494224"/>
          </a:xfrm>
        </p:grpSpPr>
        <p:grpSp>
          <p:nvGrpSpPr>
            <p:cNvPr id="183" name="群組 157"/>
            <p:cNvGrpSpPr/>
            <p:nvPr/>
          </p:nvGrpSpPr>
          <p:grpSpPr>
            <a:xfrm>
              <a:off x="770077" y="8764202"/>
              <a:ext cx="2326102" cy="1494224"/>
              <a:chOff x="1221600" y="1355558"/>
              <a:chExt cx="10047538" cy="3970421"/>
            </a:xfrm>
          </p:grpSpPr>
          <p:sp>
            <p:nvSpPr>
              <p:cNvPr id="185" name="矩形 184"/>
              <p:cNvSpPr/>
              <p:nvPr/>
            </p:nvSpPr>
            <p:spPr>
              <a:xfrm>
                <a:off x="1221600" y="1355558"/>
                <a:ext cx="10047538" cy="3962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86" name="直線接點 185"/>
              <p:cNvCxnSpPr/>
              <p:nvPr/>
            </p:nvCxnSpPr>
            <p:spPr>
              <a:xfrm>
                <a:off x="1221600" y="1355558"/>
                <a:ext cx="10047538" cy="39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/>
              <p:nvPr/>
            </p:nvCxnSpPr>
            <p:spPr>
              <a:xfrm flipH="1">
                <a:off x="1221600" y="1379621"/>
                <a:ext cx="10047538" cy="39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4" name="矩形 183"/>
            <p:cNvSpPr/>
            <p:nvPr/>
          </p:nvSpPr>
          <p:spPr>
            <a:xfrm>
              <a:off x="3351252" y="9954259"/>
              <a:ext cx="7773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dirty="0" smtClean="0"/>
                <a:t>See more</a:t>
              </a:r>
            </a:p>
          </p:txBody>
        </p:sp>
      </p:grpSp>
      <p:sp>
        <p:nvSpPr>
          <p:cNvPr id="188" name="矩形 187"/>
          <p:cNvSpPr/>
          <p:nvPr/>
        </p:nvSpPr>
        <p:spPr>
          <a:xfrm>
            <a:off x="9147599" y="10600590"/>
            <a:ext cx="777329" cy="276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" name="矩形 188"/>
          <p:cNvSpPr/>
          <p:nvPr/>
        </p:nvSpPr>
        <p:spPr>
          <a:xfrm>
            <a:off x="3351252" y="13325845"/>
            <a:ext cx="777329" cy="276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" name="矩形 189"/>
          <p:cNvSpPr/>
          <p:nvPr/>
        </p:nvSpPr>
        <p:spPr>
          <a:xfrm>
            <a:off x="9106601" y="13343957"/>
            <a:ext cx="777329" cy="276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1" name="矩形 190"/>
          <p:cNvSpPr/>
          <p:nvPr/>
        </p:nvSpPr>
        <p:spPr>
          <a:xfrm>
            <a:off x="3275327" y="13830300"/>
            <a:ext cx="564134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6600" dirty="0" smtClean="0"/>
              <a:t>More conduct</a:t>
            </a:r>
          </a:p>
        </p:txBody>
      </p:sp>
      <p:sp>
        <p:nvSpPr>
          <p:cNvPr id="192" name="矩形 191"/>
          <p:cNvSpPr/>
          <p:nvPr/>
        </p:nvSpPr>
        <p:spPr>
          <a:xfrm>
            <a:off x="3096179" y="14058900"/>
            <a:ext cx="5108500" cy="7429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5" name="文字方塊 194"/>
          <p:cNvSpPr txBox="1"/>
          <p:nvPr/>
        </p:nvSpPr>
        <p:spPr>
          <a:xfrm>
            <a:off x="3301011" y="9374309"/>
            <a:ext cx="224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Broadway" pitchFamily="82" charset="0"/>
              </a:rPr>
              <a:t>醬燒排骨飯</a:t>
            </a:r>
            <a:endParaRPr lang="en-US" altLang="zh-TW" dirty="0" smtClean="0">
              <a:latin typeface="Broadway" pitchFamily="82" charset="0"/>
            </a:endParaRPr>
          </a:p>
          <a:p>
            <a:r>
              <a:rPr lang="en-US" altLang="zh-TW" dirty="0" smtClean="0">
                <a:latin typeface="Broadway" pitchFamily="82" charset="0"/>
              </a:rPr>
              <a:t>NT:120$</a:t>
            </a:r>
            <a:endParaRPr lang="zh-TW" altLang="en-US" dirty="0">
              <a:latin typeface="Broadway" pitchFamily="82" charset="0"/>
            </a:endParaRPr>
          </a:p>
        </p:txBody>
      </p:sp>
      <p:sp>
        <p:nvSpPr>
          <p:cNvPr id="196" name="文字方塊 195"/>
          <p:cNvSpPr txBox="1"/>
          <p:nvPr/>
        </p:nvSpPr>
        <p:spPr>
          <a:xfrm>
            <a:off x="8942358" y="9374309"/>
            <a:ext cx="1859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Broadway" pitchFamily="82" charset="0"/>
              </a:rPr>
              <a:t>醬烤魷魚飯</a:t>
            </a:r>
            <a:endParaRPr lang="en-US" altLang="zh-TW" dirty="0" smtClean="0">
              <a:latin typeface="Broadway" pitchFamily="82" charset="0"/>
            </a:endParaRPr>
          </a:p>
          <a:p>
            <a:r>
              <a:rPr lang="en-US" altLang="zh-TW" dirty="0" smtClean="0">
                <a:latin typeface="Broadway" pitchFamily="82" charset="0"/>
              </a:rPr>
              <a:t>NT:115$</a:t>
            </a:r>
            <a:endParaRPr lang="zh-TW" altLang="en-US" dirty="0">
              <a:latin typeface="Broadway" pitchFamily="82" charset="0"/>
            </a:endParaRPr>
          </a:p>
        </p:txBody>
      </p:sp>
      <p:sp>
        <p:nvSpPr>
          <p:cNvPr id="197" name="文字方塊 196"/>
          <p:cNvSpPr txBox="1"/>
          <p:nvPr/>
        </p:nvSpPr>
        <p:spPr>
          <a:xfrm>
            <a:off x="3351252" y="12144844"/>
            <a:ext cx="1686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Broadway" pitchFamily="82" charset="0"/>
              </a:rPr>
              <a:t>清</a:t>
            </a:r>
            <a:r>
              <a:rPr lang="zh-TW" altLang="en-US" dirty="0" smtClean="0">
                <a:latin typeface="Broadway" pitchFamily="82" charset="0"/>
              </a:rPr>
              <a:t>甜</a:t>
            </a:r>
            <a:r>
              <a:rPr lang="zh-TW" altLang="en-US" dirty="0" smtClean="0">
                <a:latin typeface="Broadway" pitchFamily="82" charset="0"/>
              </a:rPr>
              <a:t>蛋包飯</a:t>
            </a:r>
            <a:endParaRPr lang="en-US" altLang="zh-TW" dirty="0" smtClean="0">
              <a:latin typeface="Broadway" pitchFamily="82" charset="0"/>
            </a:endParaRPr>
          </a:p>
          <a:p>
            <a:r>
              <a:rPr lang="en-US" altLang="zh-TW" dirty="0" smtClean="0">
                <a:latin typeface="Broadway" pitchFamily="82" charset="0"/>
              </a:rPr>
              <a:t>NT:90$</a:t>
            </a:r>
            <a:endParaRPr lang="zh-TW" altLang="en-US" dirty="0">
              <a:latin typeface="Broadway" pitchFamily="82" charset="0"/>
            </a:endParaRPr>
          </a:p>
        </p:txBody>
      </p:sp>
      <p:sp>
        <p:nvSpPr>
          <p:cNvPr id="199" name="文字方塊 198"/>
          <p:cNvSpPr txBox="1"/>
          <p:nvPr/>
        </p:nvSpPr>
        <p:spPr>
          <a:xfrm>
            <a:off x="9089750" y="12297244"/>
            <a:ext cx="1686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Broadway" pitchFamily="82" charset="0"/>
              </a:rPr>
              <a:t>銷魂辣雞飯</a:t>
            </a:r>
            <a:r>
              <a:rPr lang="en-US" altLang="zh-TW" dirty="0" smtClean="0">
                <a:latin typeface="Broadway" pitchFamily="82" charset="0"/>
              </a:rPr>
              <a:t>NT:90$</a:t>
            </a:r>
            <a:endParaRPr lang="zh-TW" altLang="en-US" dirty="0">
              <a:latin typeface="Broadway" pitchFamily="82" charset="0"/>
            </a:endParaRPr>
          </a:p>
        </p:txBody>
      </p:sp>
      <p:cxnSp>
        <p:nvCxnSpPr>
          <p:cNvPr id="200" name="直線接點 199"/>
          <p:cNvCxnSpPr/>
          <p:nvPr/>
        </p:nvCxnSpPr>
        <p:spPr>
          <a:xfrm>
            <a:off x="-5334" y="8592457"/>
            <a:ext cx="121932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字方塊 200"/>
          <p:cNvSpPr txBox="1"/>
          <p:nvPr/>
        </p:nvSpPr>
        <p:spPr>
          <a:xfrm>
            <a:off x="1003624" y="7736112"/>
            <a:ext cx="4538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DotumChe" pitchFamily="49" charset="-127"/>
                <a:ea typeface="DotumChe" pitchFamily="49" charset="-127"/>
              </a:rPr>
              <a:t>招牌腿庫豬腳飯</a:t>
            </a:r>
            <a:endParaRPr lang="zh-TW" altLang="en-US" sz="3600" dirty="0">
              <a:latin typeface="DotumChe" pitchFamily="49" charset="-127"/>
              <a:ea typeface="DotumChe" pitchFamily="49" charset="-127"/>
            </a:endParaRPr>
          </a:p>
        </p:txBody>
      </p:sp>
      <p:sp>
        <p:nvSpPr>
          <p:cNvPr id="202" name="文字方塊 201"/>
          <p:cNvSpPr txBox="1"/>
          <p:nvPr/>
        </p:nvSpPr>
        <p:spPr>
          <a:xfrm>
            <a:off x="7196076" y="7736112"/>
            <a:ext cx="2912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NT:180$</a:t>
            </a:r>
            <a:endParaRPr lang="zh-TW" altLang="en-US" sz="3600" dirty="0"/>
          </a:p>
        </p:txBody>
      </p:sp>
      <p:cxnSp>
        <p:nvCxnSpPr>
          <p:cNvPr id="203" name="直線接點 202"/>
          <p:cNvCxnSpPr/>
          <p:nvPr/>
        </p:nvCxnSpPr>
        <p:spPr>
          <a:xfrm>
            <a:off x="152400" y="7603957"/>
            <a:ext cx="121932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668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矩形 123"/>
          <p:cNvSpPr/>
          <p:nvPr/>
        </p:nvSpPr>
        <p:spPr>
          <a:xfrm>
            <a:off x="0" y="8592457"/>
            <a:ext cx="12187896" cy="64229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>
            <a:off x="770076" y="9374309"/>
            <a:ext cx="10610848" cy="56411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2" name="矩形 191"/>
          <p:cNvSpPr/>
          <p:nvPr/>
        </p:nvSpPr>
        <p:spPr>
          <a:xfrm>
            <a:off x="3275327" y="14058900"/>
            <a:ext cx="4929352" cy="74294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/>
          <p:cNvSpPr/>
          <p:nvPr/>
        </p:nvSpPr>
        <p:spPr>
          <a:xfrm>
            <a:off x="-5334" y="2358189"/>
            <a:ext cx="12193230" cy="62342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/>
          <p:cNvSpPr/>
          <p:nvPr/>
        </p:nvSpPr>
        <p:spPr>
          <a:xfrm>
            <a:off x="0" y="980415"/>
            <a:ext cx="12187896" cy="1377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>
            <a:off x="8616692" y="1214368"/>
            <a:ext cx="2553703" cy="8309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矩形 135"/>
          <p:cNvSpPr/>
          <p:nvPr/>
        </p:nvSpPr>
        <p:spPr>
          <a:xfrm>
            <a:off x="5516626" y="1214368"/>
            <a:ext cx="2164603" cy="8309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 132"/>
          <p:cNvSpPr/>
          <p:nvPr/>
        </p:nvSpPr>
        <p:spPr>
          <a:xfrm>
            <a:off x="3096179" y="1214368"/>
            <a:ext cx="1603324" cy="8309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/>
          <p:cNvSpPr/>
          <p:nvPr/>
        </p:nvSpPr>
        <p:spPr>
          <a:xfrm>
            <a:off x="675732" y="1214368"/>
            <a:ext cx="1603324" cy="8309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" name="矩形 189"/>
          <p:cNvSpPr/>
          <p:nvPr/>
        </p:nvSpPr>
        <p:spPr>
          <a:xfrm>
            <a:off x="9106601" y="13343957"/>
            <a:ext cx="77732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" name="矩形 188"/>
          <p:cNvSpPr/>
          <p:nvPr/>
        </p:nvSpPr>
        <p:spPr>
          <a:xfrm>
            <a:off x="3351252" y="13325845"/>
            <a:ext cx="77732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矩形 166"/>
          <p:cNvSpPr/>
          <p:nvPr/>
        </p:nvSpPr>
        <p:spPr>
          <a:xfrm>
            <a:off x="3392251" y="10564366"/>
            <a:ext cx="77732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-1230" y="978568"/>
            <a:ext cx="121932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-5334" y="2358189"/>
            <a:ext cx="121932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-5334" y="15015410"/>
            <a:ext cx="121932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03624" y="15242412"/>
            <a:ext cx="12997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/>
              <a:t>Copyright © 2015</a:t>
            </a:r>
            <a:endParaRPr lang="zh-TW" altLang="en-US" sz="1200" dirty="0"/>
          </a:p>
        </p:txBody>
      </p:sp>
      <p:grpSp>
        <p:nvGrpSpPr>
          <p:cNvPr id="7" name="群組 111"/>
          <p:cNvGrpSpPr/>
          <p:nvPr/>
        </p:nvGrpSpPr>
        <p:grpSpPr>
          <a:xfrm>
            <a:off x="401281" y="2784028"/>
            <a:ext cx="11307538" cy="4419600"/>
            <a:chOff x="1221600" y="1355558"/>
            <a:chExt cx="10047538" cy="3970421"/>
          </a:xfrm>
        </p:grpSpPr>
        <p:sp>
          <p:nvSpPr>
            <p:cNvPr id="113" name="矩形 112"/>
            <p:cNvSpPr/>
            <p:nvPr/>
          </p:nvSpPr>
          <p:spPr>
            <a:xfrm>
              <a:off x="1221600" y="1355558"/>
              <a:ext cx="10047538" cy="396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14" name="直線接點 113"/>
            <p:cNvCxnSpPr/>
            <p:nvPr/>
          </p:nvCxnSpPr>
          <p:spPr>
            <a:xfrm>
              <a:off x="1221600" y="1355558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/>
            <p:cNvCxnSpPr/>
            <p:nvPr/>
          </p:nvCxnSpPr>
          <p:spPr>
            <a:xfrm flipH="1">
              <a:off x="1221600" y="1379621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文字方塊 127"/>
          <p:cNvSpPr txBox="1"/>
          <p:nvPr/>
        </p:nvSpPr>
        <p:spPr>
          <a:xfrm>
            <a:off x="675732" y="1214368"/>
            <a:ext cx="1941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/>
              <a:t>Home</a:t>
            </a:r>
            <a:endParaRPr lang="zh-TW" altLang="en-US" sz="4800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3096179" y="1214368"/>
            <a:ext cx="1941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/>
              <a:t>about</a:t>
            </a:r>
            <a:endParaRPr lang="zh-TW" altLang="en-US" sz="4800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5516626" y="1214368"/>
            <a:ext cx="26209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/>
              <a:t>contact</a:t>
            </a:r>
            <a:endParaRPr lang="zh-TW" altLang="en-US" sz="4800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8616692" y="1214368"/>
            <a:ext cx="30921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/>
              <a:t>comment</a:t>
            </a:r>
            <a:endParaRPr lang="zh-TW" altLang="en-US" sz="4800" dirty="0"/>
          </a:p>
        </p:txBody>
      </p:sp>
      <p:sp>
        <p:nvSpPr>
          <p:cNvPr id="149" name="矩形 148"/>
          <p:cNvSpPr/>
          <p:nvPr/>
        </p:nvSpPr>
        <p:spPr>
          <a:xfrm>
            <a:off x="10146047" y="15256312"/>
            <a:ext cx="9380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/>
              <a:t>NTUT@CSIE</a:t>
            </a:r>
            <a:endParaRPr lang="zh-TW" altLang="en-US" sz="1200" dirty="0"/>
          </a:p>
        </p:txBody>
      </p:sp>
      <p:grpSp>
        <p:nvGrpSpPr>
          <p:cNvPr id="32" name="群組 157"/>
          <p:cNvGrpSpPr/>
          <p:nvPr/>
        </p:nvGrpSpPr>
        <p:grpSpPr>
          <a:xfrm>
            <a:off x="811076" y="9374309"/>
            <a:ext cx="2326102" cy="1494224"/>
            <a:chOff x="1221600" y="1355558"/>
            <a:chExt cx="10047538" cy="3970421"/>
          </a:xfrm>
        </p:grpSpPr>
        <p:sp>
          <p:nvSpPr>
            <p:cNvPr id="159" name="矩形 158"/>
            <p:cNvSpPr/>
            <p:nvPr/>
          </p:nvSpPr>
          <p:spPr>
            <a:xfrm>
              <a:off x="1221600" y="1355558"/>
              <a:ext cx="10047538" cy="396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60" name="直線接點 159"/>
            <p:cNvCxnSpPr/>
            <p:nvPr/>
          </p:nvCxnSpPr>
          <p:spPr>
            <a:xfrm>
              <a:off x="1221600" y="1355558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/>
            <p:nvPr/>
          </p:nvCxnSpPr>
          <p:spPr>
            <a:xfrm flipH="1">
              <a:off x="1221600" y="1379621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群組 157"/>
          <p:cNvGrpSpPr/>
          <p:nvPr/>
        </p:nvGrpSpPr>
        <p:grpSpPr>
          <a:xfrm>
            <a:off x="770077" y="12126732"/>
            <a:ext cx="2326102" cy="1494224"/>
            <a:chOff x="1221600" y="1355558"/>
            <a:chExt cx="10047538" cy="3970421"/>
          </a:xfrm>
        </p:grpSpPr>
        <p:sp>
          <p:nvSpPr>
            <p:cNvPr id="173" name="矩形 172"/>
            <p:cNvSpPr/>
            <p:nvPr/>
          </p:nvSpPr>
          <p:spPr>
            <a:xfrm>
              <a:off x="1221600" y="1355558"/>
              <a:ext cx="10047538" cy="396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74" name="直線接點 173"/>
            <p:cNvCxnSpPr/>
            <p:nvPr/>
          </p:nvCxnSpPr>
          <p:spPr>
            <a:xfrm>
              <a:off x="1221600" y="1355558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>
            <a:xfrm flipH="1">
              <a:off x="1221600" y="1379621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矩形 171"/>
          <p:cNvSpPr/>
          <p:nvPr/>
        </p:nvSpPr>
        <p:spPr>
          <a:xfrm>
            <a:off x="3351252" y="13316789"/>
            <a:ext cx="7773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/>
              <a:t>See more</a:t>
            </a:r>
          </a:p>
        </p:txBody>
      </p:sp>
      <p:sp>
        <p:nvSpPr>
          <p:cNvPr id="188" name="矩形 187"/>
          <p:cNvSpPr/>
          <p:nvPr/>
        </p:nvSpPr>
        <p:spPr>
          <a:xfrm>
            <a:off x="9147599" y="10600590"/>
            <a:ext cx="77732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4" name="群組 175"/>
          <p:cNvGrpSpPr/>
          <p:nvPr/>
        </p:nvGrpSpPr>
        <p:grpSpPr>
          <a:xfrm>
            <a:off x="6566424" y="9383365"/>
            <a:ext cx="3358504" cy="1494224"/>
            <a:chOff x="770077" y="8764202"/>
            <a:chExt cx="3358504" cy="1494224"/>
          </a:xfrm>
        </p:grpSpPr>
        <p:grpSp>
          <p:nvGrpSpPr>
            <p:cNvPr id="35" name="群組 157"/>
            <p:cNvGrpSpPr/>
            <p:nvPr/>
          </p:nvGrpSpPr>
          <p:grpSpPr>
            <a:xfrm>
              <a:off x="770077" y="8764202"/>
              <a:ext cx="2326102" cy="1494224"/>
              <a:chOff x="1221600" y="1355558"/>
              <a:chExt cx="10047538" cy="3970421"/>
            </a:xfrm>
          </p:grpSpPr>
          <p:sp>
            <p:nvSpPr>
              <p:cNvPr id="179" name="矩形 178"/>
              <p:cNvSpPr/>
              <p:nvPr/>
            </p:nvSpPr>
            <p:spPr>
              <a:xfrm>
                <a:off x="1221600" y="1355558"/>
                <a:ext cx="10047538" cy="3962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80" name="直線接點 179"/>
              <p:cNvCxnSpPr/>
              <p:nvPr/>
            </p:nvCxnSpPr>
            <p:spPr>
              <a:xfrm>
                <a:off x="1221600" y="1355558"/>
                <a:ext cx="10047538" cy="39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 180"/>
              <p:cNvCxnSpPr/>
              <p:nvPr/>
            </p:nvCxnSpPr>
            <p:spPr>
              <a:xfrm flipH="1">
                <a:off x="1221600" y="1379621"/>
                <a:ext cx="10047538" cy="39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矩形 177"/>
            <p:cNvSpPr/>
            <p:nvPr/>
          </p:nvSpPr>
          <p:spPr>
            <a:xfrm>
              <a:off x="3351252" y="9954259"/>
              <a:ext cx="7773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dirty="0" smtClean="0"/>
                <a:t>See more</a:t>
              </a:r>
            </a:p>
          </p:txBody>
        </p:sp>
      </p:grpSp>
      <p:grpSp>
        <p:nvGrpSpPr>
          <p:cNvPr id="36" name="群組 181"/>
          <p:cNvGrpSpPr/>
          <p:nvPr/>
        </p:nvGrpSpPr>
        <p:grpSpPr>
          <a:xfrm>
            <a:off x="6525426" y="12135788"/>
            <a:ext cx="3358504" cy="1494224"/>
            <a:chOff x="770077" y="8764202"/>
            <a:chExt cx="3358504" cy="1494224"/>
          </a:xfrm>
        </p:grpSpPr>
        <p:grpSp>
          <p:nvGrpSpPr>
            <p:cNvPr id="37" name="群組 157"/>
            <p:cNvGrpSpPr/>
            <p:nvPr/>
          </p:nvGrpSpPr>
          <p:grpSpPr>
            <a:xfrm>
              <a:off x="770077" y="8764202"/>
              <a:ext cx="2326102" cy="1494224"/>
              <a:chOff x="1221600" y="1355558"/>
              <a:chExt cx="10047538" cy="3970421"/>
            </a:xfrm>
          </p:grpSpPr>
          <p:sp>
            <p:nvSpPr>
              <p:cNvPr id="185" name="矩形 184"/>
              <p:cNvSpPr/>
              <p:nvPr/>
            </p:nvSpPr>
            <p:spPr>
              <a:xfrm>
                <a:off x="1221600" y="1355558"/>
                <a:ext cx="10047538" cy="3962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86" name="直線接點 185"/>
              <p:cNvCxnSpPr/>
              <p:nvPr/>
            </p:nvCxnSpPr>
            <p:spPr>
              <a:xfrm>
                <a:off x="1221600" y="1355558"/>
                <a:ext cx="10047538" cy="39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/>
              <p:nvPr/>
            </p:nvCxnSpPr>
            <p:spPr>
              <a:xfrm flipH="1">
                <a:off x="1221600" y="1379621"/>
                <a:ext cx="10047538" cy="39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4" name="矩形 183"/>
            <p:cNvSpPr/>
            <p:nvPr/>
          </p:nvSpPr>
          <p:spPr>
            <a:xfrm>
              <a:off x="3351252" y="9954259"/>
              <a:ext cx="7773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dirty="0" smtClean="0"/>
                <a:t>See more</a:t>
              </a:r>
            </a:p>
          </p:txBody>
        </p:sp>
      </p:grpSp>
      <p:sp>
        <p:nvSpPr>
          <p:cNvPr id="191" name="矩形 190"/>
          <p:cNvSpPr/>
          <p:nvPr/>
        </p:nvSpPr>
        <p:spPr>
          <a:xfrm>
            <a:off x="3275327" y="13830300"/>
            <a:ext cx="564134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6600" dirty="0" smtClean="0"/>
              <a:t>More conduct</a:t>
            </a:r>
          </a:p>
        </p:txBody>
      </p:sp>
      <p:sp>
        <p:nvSpPr>
          <p:cNvPr id="195" name="文字方塊 194"/>
          <p:cNvSpPr txBox="1"/>
          <p:nvPr/>
        </p:nvSpPr>
        <p:spPr>
          <a:xfrm>
            <a:off x="3301011" y="9374309"/>
            <a:ext cx="224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Broadway" pitchFamily="82" charset="0"/>
              </a:rPr>
              <a:t>醬燒排骨飯</a:t>
            </a:r>
            <a:endParaRPr lang="en-US" altLang="zh-TW" dirty="0" smtClean="0">
              <a:latin typeface="Broadway" pitchFamily="82" charset="0"/>
            </a:endParaRPr>
          </a:p>
          <a:p>
            <a:r>
              <a:rPr lang="en-US" altLang="zh-TW" dirty="0" smtClean="0">
                <a:latin typeface="Broadway" pitchFamily="82" charset="0"/>
              </a:rPr>
              <a:t>NT:120$</a:t>
            </a:r>
            <a:endParaRPr lang="zh-TW" altLang="en-US" dirty="0">
              <a:latin typeface="Broadway" pitchFamily="82" charset="0"/>
            </a:endParaRPr>
          </a:p>
        </p:txBody>
      </p:sp>
      <p:sp>
        <p:nvSpPr>
          <p:cNvPr id="196" name="文字方塊 195"/>
          <p:cNvSpPr txBox="1"/>
          <p:nvPr/>
        </p:nvSpPr>
        <p:spPr>
          <a:xfrm>
            <a:off x="8942358" y="9374309"/>
            <a:ext cx="1859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Broadway" pitchFamily="82" charset="0"/>
              </a:rPr>
              <a:t>醬烤魷魚飯</a:t>
            </a:r>
            <a:endParaRPr lang="en-US" altLang="zh-TW" dirty="0" smtClean="0">
              <a:latin typeface="Broadway" pitchFamily="82" charset="0"/>
            </a:endParaRPr>
          </a:p>
          <a:p>
            <a:r>
              <a:rPr lang="en-US" altLang="zh-TW" dirty="0" smtClean="0">
                <a:latin typeface="Broadway" pitchFamily="82" charset="0"/>
              </a:rPr>
              <a:t>NT:115$</a:t>
            </a:r>
            <a:endParaRPr lang="zh-TW" altLang="en-US" dirty="0">
              <a:latin typeface="Broadway" pitchFamily="82" charset="0"/>
            </a:endParaRPr>
          </a:p>
        </p:txBody>
      </p:sp>
      <p:sp>
        <p:nvSpPr>
          <p:cNvPr id="197" name="文字方塊 196"/>
          <p:cNvSpPr txBox="1"/>
          <p:nvPr/>
        </p:nvSpPr>
        <p:spPr>
          <a:xfrm>
            <a:off x="3351252" y="12144844"/>
            <a:ext cx="1686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Broadway" pitchFamily="82" charset="0"/>
              </a:rPr>
              <a:t>清</a:t>
            </a:r>
            <a:r>
              <a:rPr lang="zh-TW" altLang="en-US" dirty="0" smtClean="0">
                <a:latin typeface="Broadway" pitchFamily="82" charset="0"/>
              </a:rPr>
              <a:t>甜</a:t>
            </a:r>
            <a:r>
              <a:rPr lang="zh-TW" altLang="en-US" dirty="0" smtClean="0">
                <a:latin typeface="Broadway" pitchFamily="82" charset="0"/>
              </a:rPr>
              <a:t>蛋包飯</a:t>
            </a:r>
            <a:endParaRPr lang="en-US" altLang="zh-TW" dirty="0" smtClean="0">
              <a:latin typeface="Broadway" pitchFamily="82" charset="0"/>
            </a:endParaRPr>
          </a:p>
          <a:p>
            <a:r>
              <a:rPr lang="en-US" altLang="zh-TW" dirty="0" smtClean="0">
                <a:latin typeface="Broadway" pitchFamily="82" charset="0"/>
              </a:rPr>
              <a:t>NT:90$</a:t>
            </a:r>
            <a:endParaRPr lang="zh-TW" altLang="en-US" dirty="0">
              <a:latin typeface="Broadway" pitchFamily="82" charset="0"/>
            </a:endParaRPr>
          </a:p>
        </p:txBody>
      </p:sp>
      <p:sp>
        <p:nvSpPr>
          <p:cNvPr id="199" name="文字方塊 198"/>
          <p:cNvSpPr txBox="1"/>
          <p:nvPr/>
        </p:nvSpPr>
        <p:spPr>
          <a:xfrm>
            <a:off x="9089750" y="12297244"/>
            <a:ext cx="1686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Broadway" pitchFamily="82" charset="0"/>
              </a:rPr>
              <a:t>銷魂辣雞飯</a:t>
            </a:r>
            <a:r>
              <a:rPr lang="en-US" altLang="zh-TW" dirty="0" smtClean="0">
                <a:latin typeface="Broadway" pitchFamily="82" charset="0"/>
              </a:rPr>
              <a:t>NT:90$</a:t>
            </a:r>
            <a:endParaRPr lang="zh-TW" altLang="en-US" dirty="0">
              <a:latin typeface="Broadway" pitchFamily="82" charset="0"/>
            </a:endParaRPr>
          </a:p>
        </p:txBody>
      </p:sp>
      <p:cxnSp>
        <p:nvCxnSpPr>
          <p:cNvPr id="200" name="直線接點 199"/>
          <p:cNvCxnSpPr/>
          <p:nvPr/>
        </p:nvCxnSpPr>
        <p:spPr>
          <a:xfrm>
            <a:off x="-5334" y="8592457"/>
            <a:ext cx="121932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群組 111"/>
          <p:cNvGrpSpPr/>
          <p:nvPr/>
        </p:nvGrpSpPr>
        <p:grpSpPr>
          <a:xfrm>
            <a:off x="811076" y="7228044"/>
            <a:ext cx="10165577" cy="1015663"/>
            <a:chOff x="1003623" y="7228044"/>
            <a:chExt cx="10165577" cy="1015663"/>
          </a:xfrm>
        </p:grpSpPr>
        <p:sp>
          <p:nvSpPr>
            <p:cNvPr id="201" name="文字方塊 200"/>
            <p:cNvSpPr txBox="1"/>
            <p:nvPr/>
          </p:nvSpPr>
          <p:spPr>
            <a:xfrm>
              <a:off x="1003623" y="7228044"/>
              <a:ext cx="619245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6000" dirty="0" smtClean="0">
                  <a:latin typeface="標楷體" pitchFamily="65" charset="-120"/>
                  <a:ea typeface="標楷體" pitchFamily="65" charset="-120"/>
                </a:rPr>
                <a:t>招牌腿庫豬腳飯</a:t>
              </a:r>
              <a:endParaRPr lang="zh-TW" altLang="en-US" sz="6000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02" name="文字方塊 201"/>
            <p:cNvSpPr txBox="1"/>
            <p:nvPr/>
          </p:nvSpPr>
          <p:spPr>
            <a:xfrm>
              <a:off x="7196076" y="7228044"/>
              <a:ext cx="397312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000" dirty="0" smtClean="0"/>
                <a:t>NT:180$</a:t>
              </a:r>
              <a:endParaRPr lang="zh-TW" altLang="en-US" sz="6000" dirty="0"/>
            </a:p>
          </p:txBody>
        </p:sp>
      </p:grpSp>
      <p:pic>
        <p:nvPicPr>
          <p:cNvPr id="95" name="圖片 94" descr="便當ic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24" y="0"/>
            <a:ext cx="894565" cy="894565"/>
          </a:xfrm>
          <a:prstGeom prst="rect">
            <a:avLst/>
          </a:prstGeom>
        </p:spPr>
      </p:pic>
      <p:pic>
        <p:nvPicPr>
          <p:cNvPr id="99" name="圖片 98" descr="btn_faceboo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357" y="111040"/>
            <a:ext cx="869375" cy="869375"/>
          </a:xfrm>
          <a:prstGeom prst="rect">
            <a:avLst/>
          </a:prstGeom>
        </p:spPr>
      </p:pic>
      <p:pic>
        <p:nvPicPr>
          <p:cNvPr id="100" name="圖片 99" descr="btn_google_plu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244" y="111040"/>
            <a:ext cx="869375" cy="869375"/>
          </a:xfrm>
          <a:prstGeom prst="rect">
            <a:avLst/>
          </a:prstGeom>
        </p:spPr>
      </p:pic>
      <p:pic>
        <p:nvPicPr>
          <p:cNvPr id="101" name="圖片 100" descr="btn_twitt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8131" y="111041"/>
            <a:ext cx="867527" cy="867527"/>
          </a:xfrm>
          <a:prstGeom prst="rect">
            <a:avLst/>
          </a:prstGeom>
        </p:spPr>
      </p:pic>
      <p:pic>
        <p:nvPicPr>
          <p:cNvPr id="102" name="圖片 101" descr="腿庫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281" y="2640526"/>
            <a:ext cx="11307537" cy="4587518"/>
          </a:xfrm>
          <a:prstGeom prst="rect">
            <a:avLst/>
          </a:prstGeom>
        </p:spPr>
      </p:pic>
      <p:pic>
        <p:nvPicPr>
          <p:cNvPr id="103" name="圖片 102" descr="排骨飯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349" y="9392421"/>
            <a:ext cx="2511977" cy="1524333"/>
          </a:xfrm>
          <a:prstGeom prst="rect">
            <a:avLst/>
          </a:prstGeom>
        </p:spPr>
      </p:pic>
      <p:pic>
        <p:nvPicPr>
          <p:cNvPr id="104" name="圖片 103" descr="蛋包飯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350" y="12126733"/>
            <a:ext cx="2511976" cy="1552434"/>
          </a:xfrm>
          <a:prstGeom prst="rect">
            <a:avLst/>
          </a:prstGeom>
        </p:spPr>
      </p:pic>
      <p:pic>
        <p:nvPicPr>
          <p:cNvPr id="105" name="圖片 104" descr="辣雞飯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0741" y="12144845"/>
            <a:ext cx="2310787" cy="1537724"/>
          </a:xfrm>
          <a:prstGeom prst="rect">
            <a:avLst/>
          </a:prstGeom>
        </p:spPr>
      </p:pic>
      <p:pic>
        <p:nvPicPr>
          <p:cNvPr id="106" name="圖片 105" descr="魷魚飯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40741" y="9374309"/>
            <a:ext cx="2375933" cy="1542445"/>
          </a:xfrm>
          <a:prstGeom prst="rect">
            <a:avLst/>
          </a:prstGeom>
        </p:spPr>
      </p:pic>
      <p:sp>
        <p:nvSpPr>
          <p:cNvPr id="166" name="矩形 165"/>
          <p:cNvSpPr/>
          <p:nvPr/>
        </p:nvSpPr>
        <p:spPr>
          <a:xfrm>
            <a:off x="3392251" y="10564366"/>
            <a:ext cx="7773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/>
              <a:t>See more</a:t>
            </a:r>
          </a:p>
        </p:txBody>
      </p:sp>
    </p:spTree>
    <p:extLst>
      <p:ext uri="{BB962C8B-B14F-4D97-AF65-F5344CB8AC3E}">
        <p14:creationId xmlns:p14="http://schemas.microsoft.com/office/powerpoint/2010/main" xmlns="" val="16668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1786</TotalTime>
  <Words>98</Words>
  <Application>Microsoft Macintosh PowerPoint</Application>
  <PresentationFormat>自訂</PresentationFormat>
  <Paragraphs>40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投影片 1</vt:lpstr>
      <vt:lpstr>投影片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鄭芸茜</dc:creator>
  <cp:lastModifiedBy>Windows User</cp:lastModifiedBy>
  <cp:revision>82</cp:revision>
  <dcterms:created xsi:type="dcterms:W3CDTF">2016-03-03T13:41:28Z</dcterms:created>
  <dcterms:modified xsi:type="dcterms:W3CDTF">2016-03-29T11:26:25Z</dcterms:modified>
</cp:coreProperties>
</file>