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784975" cy="9856788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 autoAdjust="0"/>
    <p:restoredTop sz="89706" autoAdjust="0"/>
  </p:normalViewPr>
  <p:slideViewPr>
    <p:cSldViewPr showGuides="1">
      <p:cViewPr varScale="1">
        <p:scale>
          <a:sx n="103" d="100"/>
          <a:sy n="103" d="100"/>
        </p:scale>
        <p:origin x="1542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2808" y="54"/>
      </p:cViewPr>
      <p:guideLst>
        <p:guide orient="horz" pos="3105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pPr/>
              <a:t>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pPr/>
              <a:t>1/19/2018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Note: </a:t>
            </a:r>
          </a:p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This certificate is designed to be printed. You should test print on regular paper to ensure proper positioning before printing on card stock.</a:t>
            </a:r>
          </a:p>
          <a:p>
            <a:pPr>
              <a:spcBef>
                <a:spcPts val="1091"/>
              </a:spcBef>
            </a:pPr>
            <a:r>
              <a:rPr lang="en-US" sz="1050" b="1" i="1" dirty="0">
                <a:latin typeface="Arial" pitchFamily="34" charset="0"/>
                <a:cs typeface="Arial" pitchFamily="34" charset="0"/>
              </a:rPr>
              <a:t>You may need to uncheck Scale to Fit Paper in the Print dialog (in the Full Page Slides dropdown).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A99EE-A2C0-4BE5-BB96-1FDEE1D609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87552" y="1463040"/>
            <a:ext cx="7159752" cy="484632"/>
          </a:xfrm>
          <a:prstGeom prst="rect">
            <a:avLst/>
          </a:prstGeom>
        </p:spPr>
        <p:txBody>
          <a:bodyPr lIns="91440" tIns="45720" rIns="91440" bIns="45720" anchor="ctr" anchorCtr="0">
            <a:norm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3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Type of Certificate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0601" y="2560805"/>
            <a:ext cx="7162800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[Add text here, such as “This Acknowledges That”]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1" y="2949678"/>
            <a:ext cx="7162800" cy="7395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 b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 typeface="Arial" pitchFamily="34" charset="0"/>
            </a:pPr>
            <a:r>
              <a:rPr lang="en-US" dirty="0"/>
              <a:t>Recipient 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0601" y="3869778"/>
            <a:ext cx="7162800" cy="702222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5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[Describe contribution / reason for award here]</a:t>
            </a:r>
          </a:p>
        </p:txBody>
      </p:sp>
      <p:cxnSp>
        <p:nvCxnSpPr>
          <p:cNvPr id="4" name="Straight Connector 3" descr="Line for presenter signature"/>
          <p:cNvCxnSpPr/>
          <p:nvPr userDrawn="1"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463617" y="5334000"/>
            <a:ext cx="2971800" cy="381000"/>
          </a:xfrm>
        </p:spPr>
        <p:txBody>
          <a:bodyPr lIns="91440" tIns="0" rIns="91440" bIns="0" anchor="t" anchorCtr="0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Name/Title of Presenter</a:t>
            </a:r>
          </a:p>
        </p:txBody>
      </p:sp>
      <p:cxnSp>
        <p:nvCxnSpPr>
          <p:cNvPr id="19" name="Straight Connector 18" descr="Line under date entry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988859"/>
            <a:ext cx="2970010" cy="268941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dirty="0"/>
              <a:t>Date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corative border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2FA371-C872-4E76-B1E3-5B0775D37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49394" indent="-249394" algn="l" defTabSz="926250" rtl="0" eaLnBrk="1" latinLnBrk="0" hangingPunct="1">
        <a:lnSpc>
          <a:spcPct val="90000"/>
        </a:lnSpc>
        <a:spcBef>
          <a:spcPts val="1637"/>
        </a:spcBef>
        <a:buFont typeface="Arial" pitchFamily="34" charset="0"/>
        <a:buChar char="•"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81920" indent="-249394" algn="l" defTabSz="926250" rtl="0" eaLnBrk="1" latinLnBrk="0" hangingPunct="1">
        <a:lnSpc>
          <a:spcPct val="90000"/>
        </a:lnSpc>
        <a:spcBef>
          <a:spcPts val="545"/>
        </a:spcBef>
        <a:buFont typeface="Arial" pitchFamily="34" charset="0"/>
        <a:buChar char="•"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14446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163841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413235" indent="-207829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 of Achievement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Mr./Mrs.</a:t>
            </a:r>
            <a:endParaRPr lang="en-US" sz="48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Has Been Recognized for Outstanding </a:t>
            </a:r>
            <a:r>
              <a:rPr lang="en-US" dirty="0" smtClean="0"/>
              <a:t>Achievement IN COMMUNICATION TECHNOLOGY QUIZ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KRITHIKA , ISHA , DISHA , VAISHNAVI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JANUARY 20</a:t>
            </a:r>
            <a:r>
              <a:rPr lang="en-US" baseline="30000" dirty="0" smtClean="0"/>
              <a:t>TH</a:t>
            </a:r>
            <a:r>
              <a:rPr lang="en-US" dirty="0" smtClean="0"/>
              <a:t> ,2018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5601"/>
      </p:ext>
    </p:extLst>
  </p:cSld>
  <p:clrMapOvr>
    <a:masterClrMapping/>
  </p:clrMapOvr>
</p:sld>
</file>

<file path=ppt/theme/theme1.xml><?xml version="1.0" encoding="utf-8"?>
<a:theme xmlns:a="http://schemas.openxmlformats.org/drawingml/2006/main" name="tf03108957 (1)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Palatino Linotype">
      <a:maj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chievement (blue).potx" id="{9424A488-BDCE-4C1E-AA61-DADFCBF2B28C}" vid="{EEFA45E6-AE93-4D7E-BE18-8A84A2219A16}"/>
    </a:ext>
  </a:extLst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Palatino Linotype">
      <a:maj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Palatino Linotype">
      <a:maj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tf03108957 (1)</Template>
  <TotalTime>5</TotalTime>
  <Words>80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Palatino Linotype</vt:lpstr>
      <vt:lpstr>tf03108957 (1)</vt:lpstr>
      <vt:lpstr>Mr./Mrs.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Mr./Mrs.</dc:title>
  <dc:creator>DELL</dc:creator>
  <cp:lastModifiedBy>Malini Prabhu</cp:lastModifiedBy>
  <cp:revision>2</cp:revision>
  <cp:lastPrinted>2018-01-19T15:15:22Z</cp:lastPrinted>
  <dcterms:created xsi:type="dcterms:W3CDTF">2018-01-18T16:28:36Z</dcterms:created>
  <dcterms:modified xsi:type="dcterms:W3CDTF">2018-01-19T15:15:27Z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