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92526-2BDA-440C-9B13-1F2427B8F1CB}" type="datetimeFigureOut">
              <a:rPr lang="en-US" smtClean="0"/>
              <a:pPr/>
              <a:t>1/13/2018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0104-18BB-44FA-BC38-58327C79587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21481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TECHNOLOGY QUIZ</a:t>
            </a:r>
            <a:endParaRPr lang="en-IN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BY,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Krithika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Isha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Disha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Vaishnavi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3011486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7030A0"/>
                </a:solidFill>
              </a:rPr>
              <a:t>Answer 4:</a:t>
            </a:r>
            <a:br>
              <a:rPr lang="en-US" sz="5400" i="1" u="sng" dirty="0" smtClean="0">
                <a:solidFill>
                  <a:srgbClr val="7030A0"/>
                </a:solidFill>
              </a:rPr>
            </a:br>
            <a:r>
              <a:rPr lang="en-US" sz="6000" dirty="0" err="1" smtClean="0"/>
              <a:t>Pokemon</a:t>
            </a:r>
            <a:endParaRPr lang="en-IN" sz="5400" i="1" u="sng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downloaPOKEM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02" y="3143248"/>
            <a:ext cx="6435960" cy="31107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6011882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FFC000"/>
                </a:solidFill>
              </a:rPr>
              <a:t>Question 5:</a:t>
            </a:r>
            <a:br>
              <a:rPr lang="en-US" sz="5400" i="1" u="sng" dirty="0" smtClean="0">
                <a:solidFill>
                  <a:srgbClr val="FFC000"/>
                </a:solidFill>
              </a:rPr>
            </a:br>
            <a:r>
              <a:rPr lang="en-US" sz="4000" dirty="0" smtClean="0"/>
              <a:t>The company was found in 1901 in Japan. The company’s name was coined from two Kanji characters meaning Sun and Rise. Name the company.</a:t>
            </a:r>
            <a:endParaRPr lang="en-IN" sz="5400" i="1" u="sng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2797172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FFC000"/>
                </a:solidFill>
              </a:rPr>
              <a:t>Answer 5:</a:t>
            </a:r>
            <a:br>
              <a:rPr lang="en-US" sz="5400" i="1" u="sng" dirty="0" smtClean="0">
                <a:solidFill>
                  <a:srgbClr val="FFC000"/>
                </a:solidFill>
              </a:rPr>
            </a:br>
            <a:r>
              <a:rPr lang="en-US" sz="6600" dirty="0" smtClean="0"/>
              <a:t>Hitachi</a:t>
            </a:r>
            <a:endParaRPr lang="en-IN" sz="5400" i="1" u="sng" dirty="0">
              <a:solidFill>
                <a:srgbClr val="FFC000"/>
              </a:solidFill>
            </a:endParaRPr>
          </a:p>
        </p:txBody>
      </p:sp>
      <p:pic>
        <p:nvPicPr>
          <p:cNvPr id="5" name="Content Placeholder 4" descr="hitachi2.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3429000"/>
            <a:ext cx="7720419" cy="2205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6226196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chemeClr val="bg2">
                    <a:lumMod val="50000"/>
                  </a:schemeClr>
                </a:solidFill>
              </a:rPr>
              <a:t>Question 6:</a:t>
            </a:r>
            <a:br>
              <a:rPr lang="en-US" sz="5400" i="1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000" dirty="0" smtClean="0"/>
              <a:t>Which company is designing a bacteria free </a:t>
            </a:r>
            <a:r>
              <a:rPr lang="en-US" sz="4000" dirty="0" err="1" smtClean="0"/>
              <a:t>smartphone</a:t>
            </a:r>
            <a:r>
              <a:rPr lang="en-US" sz="4000" dirty="0" smtClean="0"/>
              <a:t> for hospital workers since 20%-30% of bacteria are transferred between a </a:t>
            </a:r>
            <a:r>
              <a:rPr lang="en-US" sz="4000" dirty="0" err="1" smtClean="0"/>
              <a:t>cellphone</a:t>
            </a:r>
            <a:r>
              <a:rPr lang="en-US" sz="4000" dirty="0" smtClean="0"/>
              <a:t> and a finger?</a:t>
            </a:r>
            <a:endParaRPr lang="en-IN" sz="5400" i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2940048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chemeClr val="bg2">
                    <a:lumMod val="50000"/>
                  </a:schemeClr>
                </a:solidFill>
              </a:rPr>
              <a:t>Answer 6:</a:t>
            </a:r>
            <a:br>
              <a:rPr lang="en-US" sz="5400" i="1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6000" dirty="0" smtClean="0"/>
              <a:t>Blackberry</a:t>
            </a:r>
            <a:endParaRPr lang="en-IN" sz="5400" i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blackber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3357562"/>
            <a:ext cx="8715404" cy="20615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72152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Broadway" pitchFamily="82" charset="0"/>
              </a:rPr>
              <a:t>T</a:t>
            </a:r>
            <a:r>
              <a:rPr lang="en-US" sz="9600" dirty="0" smtClean="0">
                <a:solidFill>
                  <a:srgbClr val="FF9933"/>
                </a:solidFill>
                <a:latin typeface="Broadway" pitchFamily="82" charset="0"/>
              </a:rPr>
              <a:t>H</a:t>
            </a:r>
            <a:r>
              <a:rPr lang="en-US" sz="9600" dirty="0" smtClean="0">
                <a:solidFill>
                  <a:srgbClr val="FFFF00"/>
                </a:solidFill>
                <a:latin typeface="Broadway" pitchFamily="82" charset="0"/>
              </a:rPr>
              <a:t>A</a:t>
            </a:r>
            <a:r>
              <a:rPr lang="en-US" sz="9600" dirty="0" smtClean="0">
                <a:solidFill>
                  <a:srgbClr val="92D050"/>
                </a:solidFill>
                <a:latin typeface="Broadway" pitchFamily="82" charset="0"/>
              </a:rPr>
              <a:t>N</a:t>
            </a:r>
            <a:r>
              <a:rPr lang="en-US" sz="9600" dirty="0" smtClean="0">
                <a:solidFill>
                  <a:srgbClr val="00B0F0"/>
                </a:solidFill>
                <a:latin typeface="Broadway" pitchFamily="82" charset="0"/>
              </a:rPr>
              <a:t>K</a:t>
            </a:r>
            <a:r>
              <a:rPr lang="en-US" sz="9600" dirty="0" smtClean="0">
                <a:latin typeface="Broadway" pitchFamily="82" charset="0"/>
              </a:rPr>
              <a:t/>
            </a:r>
            <a:br>
              <a:rPr lang="en-US" sz="9600" dirty="0" smtClean="0">
                <a:latin typeface="Broadway" pitchFamily="82" charset="0"/>
              </a:rPr>
            </a:br>
            <a:r>
              <a:rPr lang="en-US" sz="9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itchFamily="82" charset="0"/>
              </a:rPr>
              <a:t>Y</a:t>
            </a:r>
            <a:r>
              <a:rPr lang="en-US" sz="9600" dirty="0" smtClean="0">
                <a:solidFill>
                  <a:srgbClr val="FF33CC"/>
                </a:solidFill>
                <a:latin typeface="Broadway" pitchFamily="82" charset="0"/>
              </a:rPr>
              <a:t>O</a:t>
            </a:r>
            <a:r>
              <a:rPr lang="en-US" sz="9600" dirty="0" smtClean="0">
                <a:solidFill>
                  <a:schemeClr val="bg1"/>
                </a:solidFill>
                <a:latin typeface="Broadway" pitchFamily="82" charset="0"/>
              </a:rPr>
              <a:t>U</a:t>
            </a:r>
            <a:endParaRPr lang="en-IN" sz="9600" dirty="0">
              <a:solidFill>
                <a:schemeClr val="bg1"/>
              </a:solidFill>
              <a:latin typeface="Broadway" pitchFamily="8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 smtClean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IN" sz="6000" b="1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quiz consists of 6 questions.</a:t>
            </a:r>
          </a:p>
          <a:p>
            <a:r>
              <a:rPr lang="en-US" dirty="0" smtClean="0"/>
              <a:t>You will be given </a:t>
            </a:r>
            <a:r>
              <a:rPr lang="en-US" dirty="0" smtClean="0"/>
              <a:t>10 </a:t>
            </a:r>
            <a:r>
              <a:rPr lang="en-US" dirty="0" err="1" smtClean="0"/>
              <a:t>secs</a:t>
            </a:r>
            <a:r>
              <a:rPr lang="en-US" dirty="0" smtClean="0"/>
              <a:t> to answer each question.</a:t>
            </a:r>
          </a:p>
          <a:p>
            <a:r>
              <a:rPr lang="en-US" dirty="0" smtClean="0"/>
              <a:t>Each question carries 5 points. </a:t>
            </a:r>
            <a:r>
              <a:rPr lang="en-US" dirty="0"/>
              <a:t>T</a:t>
            </a:r>
            <a:r>
              <a:rPr lang="en-US" dirty="0" smtClean="0"/>
              <a:t>hus, this quiz is for 30 points.</a:t>
            </a:r>
          </a:p>
          <a:p>
            <a:r>
              <a:rPr lang="en-US" dirty="0" smtClean="0"/>
              <a:t>There is no negative marking.</a:t>
            </a:r>
          </a:p>
          <a:p>
            <a:pPr algn="ctr">
              <a:buNone/>
            </a:pPr>
            <a:r>
              <a:rPr lang="en-US" sz="4000" i="1" dirty="0" smtClean="0"/>
              <a:t>--- ALL THE BEST!!! ---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083320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FF0000"/>
                </a:solidFill>
              </a:rPr>
              <a:t>Question 1:</a:t>
            </a:r>
            <a:br>
              <a:rPr lang="en-US" sz="5400" i="1" u="sng" dirty="0" smtClean="0">
                <a:solidFill>
                  <a:srgbClr val="FF0000"/>
                </a:solidFill>
              </a:rPr>
            </a:br>
            <a:r>
              <a:rPr lang="en-US" dirty="0" smtClean="0"/>
              <a:t>Which company for the first time </a:t>
            </a:r>
            <a:r>
              <a:rPr lang="en-US" dirty="0" smtClean="0"/>
              <a:t> acquired 60 </a:t>
            </a:r>
            <a:r>
              <a:rPr lang="en-US" dirty="0" smtClean="0"/>
              <a:t>million subscribers within the first month of commercial operations?</a:t>
            </a:r>
            <a:endParaRPr lang="en-IN" sz="5400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2582858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FF0000"/>
                </a:solidFill>
              </a:rPr>
              <a:t>Answer 1:</a:t>
            </a:r>
            <a:r>
              <a:rPr lang="en-US" sz="5400" i="1" u="sng" dirty="0">
                <a:solidFill>
                  <a:srgbClr val="FF0000"/>
                </a:solidFill>
              </a:rPr>
              <a:t/>
            </a:r>
            <a:br>
              <a:rPr lang="en-US" sz="5400" i="1" u="sng" dirty="0">
                <a:solidFill>
                  <a:srgbClr val="FF0000"/>
                </a:solidFill>
              </a:rPr>
            </a:br>
            <a:r>
              <a:rPr lang="en-US" sz="5400" dirty="0" smtClean="0"/>
              <a:t>Reliance </a:t>
            </a:r>
            <a:r>
              <a:rPr lang="en-US" sz="5400" dirty="0" err="1" smtClean="0"/>
              <a:t>Jio</a:t>
            </a:r>
            <a:endParaRPr lang="en-IN" sz="5400" i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Ji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2956630"/>
            <a:ext cx="4500594" cy="31504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6226196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0070C0"/>
                </a:solidFill>
              </a:rPr>
              <a:t>Question 2:</a:t>
            </a:r>
            <a:r>
              <a:rPr lang="en-US" sz="5400" i="1" u="sng" dirty="0" smtClean="0">
                <a:solidFill>
                  <a:srgbClr val="FF0000"/>
                </a:solidFill>
              </a:rPr>
              <a:t/>
            </a:r>
            <a:br>
              <a:rPr lang="en-US" sz="5400" i="1" u="sng" dirty="0" smtClean="0">
                <a:solidFill>
                  <a:srgbClr val="FF0000"/>
                </a:solidFill>
              </a:rPr>
            </a:br>
            <a:r>
              <a:rPr lang="en-US" dirty="0" smtClean="0"/>
              <a:t>Tokyo Tsushin Kogyo is commonly known as______ .</a:t>
            </a:r>
            <a:endParaRPr lang="en-IN" sz="5400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2868610"/>
          </a:xfrm>
        </p:spPr>
        <p:txBody>
          <a:bodyPr/>
          <a:lstStyle/>
          <a:p>
            <a:r>
              <a:rPr lang="en-US" i="1" u="sng" dirty="0" smtClean="0">
                <a:solidFill>
                  <a:srgbClr val="0070C0"/>
                </a:solidFill>
              </a:rPr>
              <a:t>Answer 2:</a:t>
            </a:r>
            <a:br>
              <a:rPr lang="en-US" i="1" u="sng" dirty="0" smtClean="0">
                <a:solidFill>
                  <a:srgbClr val="0070C0"/>
                </a:solidFill>
              </a:rPr>
            </a:br>
            <a:r>
              <a:rPr lang="en-US" sz="5400" dirty="0" smtClean="0"/>
              <a:t>Sony </a:t>
            </a:r>
            <a:endParaRPr lang="en-IN" sz="5400" i="1" u="sng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ONY 2.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2771770"/>
            <a:ext cx="5438524" cy="32631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6297634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00B050"/>
                </a:solidFill>
              </a:rPr>
              <a:t>Question 3:</a:t>
            </a:r>
            <a:r>
              <a:rPr lang="en-US" sz="5400" i="1" u="sng" dirty="0" smtClean="0">
                <a:solidFill>
                  <a:srgbClr val="FF0000"/>
                </a:solidFill>
              </a:rPr>
              <a:t/>
            </a:r>
            <a:br>
              <a:rPr lang="en-US" sz="5400" i="1" u="sng" dirty="0" smtClean="0">
                <a:solidFill>
                  <a:srgbClr val="FF0000"/>
                </a:solidFill>
              </a:rPr>
            </a:br>
            <a:r>
              <a:rPr lang="en-US" dirty="0" smtClean="0"/>
              <a:t>Backup Rub is  commonly known as ______.</a:t>
            </a:r>
            <a:endParaRPr lang="en-IN" sz="5400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2868610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00B050"/>
                </a:solidFill>
              </a:rPr>
              <a:t>Answer 3:</a:t>
            </a:r>
            <a:br>
              <a:rPr lang="en-US" sz="5400" i="1" u="sng" dirty="0" smtClean="0">
                <a:solidFill>
                  <a:srgbClr val="00B050"/>
                </a:solidFill>
              </a:rPr>
            </a:br>
            <a:r>
              <a:rPr lang="en-US" sz="6000" dirty="0" smtClean="0"/>
              <a:t>Google</a:t>
            </a:r>
            <a:endParaRPr lang="en-IN" sz="5400" i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goog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2702238"/>
            <a:ext cx="4857784" cy="3232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2386" cy="6083320"/>
          </a:xfrm>
        </p:spPr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7030A0"/>
                </a:solidFill>
              </a:rPr>
              <a:t>Question 4:</a:t>
            </a:r>
            <a:br>
              <a:rPr lang="en-US" sz="5400" i="1" u="sng" dirty="0" smtClean="0">
                <a:solidFill>
                  <a:srgbClr val="7030A0"/>
                </a:solidFill>
              </a:rPr>
            </a:br>
            <a:r>
              <a:rPr lang="en-US" dirty="0" smtClean="0"/>
              <a:t>Which video game is banned in </a:t>
            </a:r>
            <a:r>
              <a:rPr lang="en-US" dirty="0"/>
              <a:t>S</a:t>
            </a:r>
            <a:r>
              <a:rPr lang="en-US" dirty="0" smtClean="0"/>
              <a:t>audi Arabia as it had characters resembling </a:t>
            </a:r>
            <a:br>
              <a:rPr lang="en-US" dirty="0" smtClean="0"/>
            </a:br>
            <a:r>
              <a:rPr lang="en-US" dirty="0" smtClean="0"/>
              <a:t>The Cross and Star Of David?</a:t>
            </a:r>
            <a:endParaRPr lang="en-IN" sz="5400" i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96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COMMUNICATION TECHNOLOGY QUIZ</vt:lpstr>
      <vt:lpstr>RULES</vt:lpstr>
      <vt:lpstr>Question 1: Which company for the first time  acquired 60 million subscribers within the first month of commercial operations?</vt:lpstr>
      <vt:lpstr>Answer 1: Reliance Jio</vt:lpstr>
      <vt:lpstr>Question 2: Tokyo Tsushin Kogyo is commonly known as______ .</vt:lpstr>
      <vt:lpstr>Answer 2: Sony </vt:lpstr>
      <vt:lpstr>Question 3: Backup Rub is  commonly known as ______.</vt:lpstr>
      <vt:lpstr>Answer 3: Google</vt:lpstr>
      <vt:lpstr>Question 4: Which video game is banned in Saudi Arabia as it had characters resembling  The Cross and Star Of David?</vt:lpstr>
      <vt:lpstr>Answer 4: Pokemon</vt:lpstr>
      <vt:lpstr>Question 5: The company was found in 1901 in Japan. The company’s name was coined from two Kanji characters meaning Sun and Rise. Name the company.</vt:lpstr>
      <vt:lpstr>Answer 5: Hitachi</vt:lpstr>
      <vt:lpstr>Question 6: Which company is designing a bacteria free smartphone for hospital workers since 20%-30% of bacteria are transferred between a cellphone and a finger?</vt:lpstr>
      <vt:lpstr>Answer 6: Blackberry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TECHNOLOGY QUIZ</dc:title>
  <dc:creator>DELL</dc:creator>
  <cp:lastModifiedBy>DELL</cp:lastModifiedBy>
  <cp:revision>3</cp:revision>
  <dcterms:created xsi:type="dcterms:W3CDTF">2018-01-13T06:24:47Z</dcterms:created>
  <dcterms:modified xsi:type="dcterms:W3CDTF">2018-01-13T10:00:58Z</dcterms:modified>
</cp:coreProperties>
</file>