
<file path=[Content_Types].xml><?xml version="1.0" encoding="utf-8"?>
<Types xmlns="http://schemas.openxmlformats.org/package/2006/content-types"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handoutMasterIdLst>
    <p:handoutMasterId r:id="rId4"/>
  </p:handoutMasterIdLst>
  <p:sldIdLst>
    <p:sldId id="257" r:id="rId2"/>
  </p:sldIdLst>
  <p:sldSz cx="9144000" cy="6858000" type="letter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8799B23B-EC83-4686-B30A-512413B5E67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20016" autoAdjust="0"/>
    <p:restoredTop sz="94660"/>
  </p:normalViewPr>
  <p:slideViewPr>
    <p:cSldViewPr snapToGrid="0">
      <p:cViewPr varScale="1">
        <p:scale>
          <a:sx n="91" d="100"/>
          <a:sy n="91" d="100"/>
        </p:scale>
        <p:origin x="-858" y="-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79" d="100"/>
          <a:sy n="79" d="100"/>
        </p:scale>
        <p:origin x="3198" y="96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Relationship Id="rId9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008728-6343-46CF-A871-9DF858CF3B44}" type="datetimeFigureOut">
              <a:rPr lang="en-US" smtClean="0"/>
              <a:pPr/>
              <a:t>1/18/2018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24392B-BB3C-43D4-91F3-43C701BE25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359932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785397-DD2E-4E1A-91C4-B8688B66F9EF}" type="datetimeFigureOut">
              <a:rPr lang="en-US" smtClean="0"/>
              <a:pPr/>
              <a:t>1/18/2018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873FE4-5054-459E-A387-82094B6EE90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89958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ertific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>
            <a:extLst>
              <a:ext uri="{FF2B5EF4-FFF2-40B4-BE49-F238E27FC236}">
                <a16:creationId xmlns="" xmlns:a16="http://schemas.microsoft.com/office/drawing/2014/main" id="{10279AF1-C2CC-40E7-BC4D-7A0ACF8DC63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653376" y="366239"/>
            <a:ext cx="5843016" cy="325881"/>
          </a:xfrm>
        </p:spPr>
        <p:txBody>
          <a:bodyPr lIns="91440" tIns="45720" rIns="91440" bIns="4572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i="0" cap="none" baseline="0">
                <a:solidFill>
                  <a:schemeClr val="accent4">
                    <a:lumMod val="50000"/>
                  </a:schemeClr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637"/>
            </a:lvl2pPr>
            <a:lvl3pPr marL="0" indent="0" algn="ctr">
              <a:spcBef>
                <a:spcPts val="0"/>
              </a:spcBef>
              <a:buNone/>
              <a:defRPr sz="1637"/>
            </a:lvl3pPr>
            <a:lvl4pPr marL="0" indent="0" algn="ctr">
              <a:spcBef>
                <a:spcPts val="0"/>
              </a:spcBef>
              <a:buNone/>
              <a:defRPr sz="1637"/>
            </a:lvl4pPr>
            <a:lvl5pPr marL="0" indent="0" algn="ctr">
              <a:spcBef>
                <a:spcPts val="0"/>
              </a:spcBef>
              <a:buNone/>
              <a:defRPr sz="163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Subtitle">
            <a:extLst>
              <a:ext uri="{FF2B5EF4-FFF2-40B4-BE49-F238E27FC236}">
                <a16:creationId xmlns="" xmlns:a16="http://schemas.microsoft.com/office/drawing/2014/main" id="{7D8CB0BF-6B51-411B-8460-17FE47E4CD13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1653375" y="1078992"/>
            <a:ext cx="5843016" cy="274320"/>
          </a:xfrm>
        </p:spPr>
        <p:txBody>
          <a:bodyPr lIns="91440" tIns="45720" rIns="91440" bIns="4572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i="0" cap="none" baseline="0">
                <a:solidFill>
                  <a:schemeClr val="accent4">
                    <a:lumMod val="50000"/>
                  </a:schemeClr>
                </a:solidFill>
                <a:latin typeface="+mj-lt"/>
              </a:defRPr>
            </a:lvl1pPr>
            <a:lvl2pPr marL="0" indent="0" algn="ctr">
              <a:spcBef>
                <a:spcPts val="0"/>
              </a:spcBef>
              <a:buNone/>
              <a:defRPr sz="1637"/>
            </a:lvl2pPr>
            <a:lvl3pPr marL="0" indent="0" algn="ctr">
              <a:spcBef>
                <a:spcPts val="0"/>
              </a:spcBef>
              <a:buNone/>
              <a:defRPr sz="1637"/>
            </a:lvl3pPr>
            <a:lvl4pPr marL="0" indent="0" algn="ctr">
              <a:spcBef>
                <a:spcPts val="0"/>
              </a:spcBef>
              <a:buNone/>
              <a:defRPr sz="1637"/>
            </a:lvl4pPr>
            <a:lvl5pPr marL="0" indent="0" algn="ctr">
              <a:spcBef>
                <a:spcPts val="0"/>
              </a:spcBef>
              <a:buNone/>
              <a:defRPr sz="163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="" xmlns:a16="http://schemas.microsoft.com/office/drawing/2014/main" id="{C9E353BE-84E8-4A69-AF56-32BA0BC2FC9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653375" y="1387030"/>
            <a:ext cx="5843016" cy="182880"/>
          </a:xfrm>
        </p:spPr>
        <p:txBody>
          <a:bodyPr lIns="91440" tIns="45720" rIns="91440" bIns="4572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i="0" cap="none" baseline="0">
                <a:solidFill>
                  <a:schemeClr val="accent4">
                    <a:lumMod val="50000"/>
                  </a:schemeClr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637"/>
            </a:lvl2pPr>
            <a:lvl3pPr marL="0" indent="0" algn="ctr">
              <a:spcBef>
                <a:spcPts val="0"/>
              </a:spcBef>
              <a:buNone/>
              <a:defRPr sz="1637"/>
            </a:lvl3pPr>
            <a:lvl4pPr marL="0" indent="0" algn="ctr">
              <a:spcBef>
                <a:spcPts val="0"/>
              </a:spcBef>
              <a:buNone/>
              <a:defRPr sz="1637"/>
            </a:lvl4pPr>
            <a:lvl5pPr marL="0" indent="0" algn="ctr">
              <a:spcBef>
                <a:spcPts val="0"/>
              </a:spcBef>
              <a:buNone/>
              <a:defRPr sz="163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itle 1">
            <a:extLst>
              <a:ext uri="{FF2B5EF4-FFF2-40B4-BE49-F238E27FC236}">
                <a16:creationId xmlns="" xmlns:a16="http://schemas.microsoft.com/office/drawing/2014/main" id="{693C4782-6B51-4484-90F9-3C9E835F8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75" y="3084792"/>
            <a:ext cx="5843016" cy="1280160"/>
          </a:xfrm>
        </p:spPr>
        <p:txBody>
          <a:bodyPr>
            <a:noAutofit/>
          </a:bodyPr>
          <a:lstStyle>
            <a:lvl1pPr algn="ctr">
              <a:defRPr sz="5500">
                <a:solidFill>
                  <a:schemeClr val="accent4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7">
            <a:extLst>
              <a:ext uri="{FF2B5EF4-FFF2-40B4-BE49-F238E27FC236}">
                <a16:creationId xmlns="" xmlns:a16="http://schemas.microsoft.com/office/drawing/2014/main" id="{FF64F115-DDC6-4B4A-82BE-37606395B69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653375" y="4428774"/>
            <a:ext cx="5843016" cy="182880"/>
          </a:xfrm>
        </p:spPr>
        <p:txBody>
          <a:bodyPr lIns="91440" tIns="45720" rIns="91440" bIns="4572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i="0" cap="none" baseline="0">
                <a:solidFill>
                  <a:schemeClr val="accent4">
                    <a:lumMod val="50000"/>
                  </a:schemeClr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637"/>
            </a:lvl2pPr>
            <a:lvl3pPr marL="0" indent="0" algn="ctr">
              <a:spcBef>
                <a:spcPts val="0"/>
              </a:spcBef>
              <a:buNone/>
              <a:defRPr sz="1637"/>
            </a:lvl3pPr>
            <a:lvl4pPr marL="0" indent="0" algn="ctr">
              <a:spcBef>
                <a:spcPts val="0"/>
              </a:spcBef>
              <a:buNone/>
              <a:defRPr sz="1637"/>
            </a:lvl4pPr>
            <a:lvl5pPr marL="0" indent="0" algn="ctr">
              <a:spcBef>
                <a:spcPts val="0"/>
              </a:spcBef>
              <a:buNone/>
              <a:defRPr sz="163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="" xmlns:a16="http://schemas.microsoft.com/office/drawing/2014/main" id="{3538AE29-5A3F-4BD2-9C3E-E72AC359E305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1653375" y="5528735"/>
            <a:ext cx="5843016" cy="325881"/>
          </a:xfrm>
        </p:spPr>
        <p:txBody>
          <a:bodyPr lIns="91440" tIns="45720" rIns="91440" bIns="4572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100" i="0" cap="none" baseline="0">
                <a:solidFill>
                  <a:schemeClr val="accent4">
                    <a:lumMod val="50000"/>
                  </a:schemeClr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637"/>
            </a:lvl2pPr>
            <a:lvl3pPr marL="0" indent="0" algn="ctr">
              <a:spcBef>
                <a:spcPts val="0"/>
              </a:spcBef>
              <a:buNone/>
              <a:defRPr sz="1637"/>
            </a:lvl3pPr>
            <a:lvl4pPr marL="0" indent="0" algn="ctr">
              <a:spcBef>
                <a:spcPts val="0"/>
              </a:spcBef>
              <a:buNone/>
              <a:defRPr sz="1637"/>
            </a:lvl4pPr>
            <a:lvl5pPr marL="0" indent="0" algn="ctr">
              <a:spcBef>
                <a:spcPts val="0"/>
              </a:spcBef>
              <a:buNone/>
              <a:defRPr sz="163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="" xmlns:a16="http://schemas.microsoft.com/office/drawing/2014/main" id="{222DD7FB-7EEF-4611-8116-AC6B0BD6413B}"/>
              </a:ext>
            </a:extLst>
          </p:cNvPr>
          <p:cNvCxnSpPr/>
          <p:nvPr userDrawn="1"/>
        </p:nvCxnSpPr>
        <p:spPr>
          <a:xfrm>
            <a:off x="2778286" y="6228553"/>
            <a:ext cx="356616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5">
            <a:extLst>
              <a:ext uri="{FF2B5EF4-FFF2-40B4-BE49-F238E27FC236}">
                <a16:creationId xmlns="" xmlns:a16="http://schemas.microsoft.com/office/drawing/2014/main" id="{777D1ABF-9815-4C94-8032-B92449675D6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653375" y="6286830"/>
            <a:ext cx="5843016" cy="381000"/>
          </a:xfrm>
        </p:spPr>
        <p:txBody>
          <a:bodyPr lIns="91440" tIns="0" rIns="91440" b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100" i="0" kern="1200" cap="none" baseline="0" dirty="0">
                <a:solidFill>
                  <a:schemeClr val="accent4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ctr">
              <a:spcBef>
                <a:spcPts val="0"/>
              </a:spcBef>
              <a:buNone/>
              <a:defRPr sz="1637"/>
            </a:lvl2pPr>
            <a:lvl3pPr marL="0" indent="0" algn="ctr">
              <a:spcBef>
                <a:spcPts val="0"/>
              </a:spcBef>
              <a:buNone/>
              <a:defRPr sz="1637"/>
            </a:lvl3pPr>
            <a:lvl4pPr marL="0" indent="0" algn="ctr">
              <a:spcBef>
                <a:spcPts val="0"/>
              </a:spcBef>
              <a:buNone/>
              <a:defRPr sz="1637"/>
            </a:lvl4pPr>
            <a:lvl5pPr marL="0" indent="0" algn="ctr">
              <a:spcBef>
                <a:spcPts val="0"/>
              </a:spcBef>
              <a:buNone/>
              <a:defRPr sz="1637"/>
            </a:lvl5pPr>
          </a:lstStyle>
          <a:p>
            <a:pPr lvl="0"/>
            <a:r>
              <a:rPr dirty="0"/>
              <a:t>Name/Title of Presenter</a:t>
            </a:r>
          </a:p>
        </p:txBody>
      </p:sp>
    </p:spTree>
    <p:extLst>
      <p:ext uri="{BB962C8B-B14F-4D97-AF65-F5344CB8AC3E}">
        <p14:creationId xmlns="" xmlns:p14="http://schemas.microsoft.com/office/powerpoint/2010/main" val="2595980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accent4"/>
          </a:solidFill>
          <a:ln w="12700" cap="sq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18" name="Picture 17" descr="Left sidebar with vertically stacked trophys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3">
                <a:tint val="45000"/>
                <a:satMod val="400000"/>
              </a:schemeClr>
            </a:duotone>
            <a:lum bright="-10000"/>
          </a:blip>
          <a:stretch>
            <a:fillRect/>
          </a:stretch>
        </p:blipFill>
        <p:spPr>
          <a:xfrm>
            <a:off x="66140" y="18288"/>
            <a:ext cx="704850" cy="6772275"/>
          </a:xfrm>
          <a:prstGeom prst="rect">
            <a:avLst/>
          </a:prstGeom>
        </p:spPr>
      </p:pic>
      <p:pic>
        <p:nvPicPr>
          <p:cNvPr id="8" name="Picture 7" descr="Light grey trophy background"/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809625" y="66675"/>
            <a:ext cx="7524750" cy="6724650"/>
          </a:xfrm>
          <a:prstGeom prst="rect">
            <a:avLst/>
          </a:prstGeom>
          <a:solidFill>
            <a:schemeClr val="accent1"/>
          </a:solidFill>
          <a:ln>
            <a:solidFill>
              <a:schemeClr val="accent4"/>
            </a:solidFill>
          </a:ln>
        </p:spPr>
      </p:pic>
      <p:grpSp>
        <p:nvGrpSpPr>
          <p:cNvPr id="12" name="Group 11"/>
          <p:cNvGrpSpPr>
            <a:grpSpLocks noChangeAspect="1"/>
          </p:cNvGrpSpPr>
          <p:nvPr/>
        </p:nvGrpSpPr>
        <p:grpSpPr>
          <a:xfrm>
            <a:off x="4365301" y="2001499"/>
            <a:ext cx="458776" cy="961155"/>
            <a:chOff x="3029046" y="3697816"/>
            <a:chExt cx="475488" cy="99616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3" name="Chevron 12"/>
            <p:cNvSpPr/>
            <p:nvPr/>
          </p:nvSpPr>
          <p:spPr bwMode="auto">
            <a:xfrm rot="17054955">
              <a:off x="2762964" y="4162690"/>
              <a:ext cx="896112" cy="166473"/>
            </a:xfrm>
            <a:prstGeom prst="chevron">
              <a:avLst/>
            </a:prstGeom>
            <a:solidFill>
              <a:schemeClr val="accent2"/>
            </a:solidFill>
            <a:ln w="22225" cap="sq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4" name="Chevron 13"/>
            <p:cNvSpPr/>
            <p:nvPr/>
          </p:nvSpPr>
          <p:spPr bwMode="auto">
            <a:xfrm rot="15388056">
              <a:off x="2881096" y="4154920"/>
              <a:ext cx="896112" cy="150874"/>
            </a:xfrm>
            <a:prstGeom prst="chevron">
              <a:avLst/>
            </a:prstGeom>
            <a:solidFill>
              <a:schemeClr val="accent2"/>
            </a:solidFill>
            <a:ln w="22225" cap="sq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5" name="12-Point Star 14"/>
            <p:cNvSpPr>
              <a:spLocks noChangeAspect="1"/>
            </p:cNvSpPr>
            <p:nvPr/>
          </p:nvSpPr>
          <p:spPr bwMode="auto">
            <a:xfrm>
              <a:off x="3029046" y="3697816"/>
              <a:ext cx="475488" cy="475488"/>
            </a:xfrm>
            <a:prstGeom prst="star12">
              <a:avLst/>
            </a:prstGeom>
            <a:solidFill>
              <a:schemeClr val="accent2"/>
            </a:solidFill>
            <a:ln w="22225" cap="sq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6" name="Oval 15"/>
            <p:cNvSpPr/>
            <p:nvPr/>
          </p:nvSpPr>
          <p:spPr bwMode="auto">
            <a:xfrm>
              <a:off x="3114723" y="3780113"/>
              <a:ext cx="304800" cy="304800"/>
            </a:xfrm>
            <a:prstGeom prst="ellipse">
              <a:avLst/>
            </a:prstGeom>
            <a:solidFill>
              <a:schemeClr val="accent2"/>
            </a:solidFill>
            <a:ln w="22225" cap="sq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7" name="5-Point Star 16"/>
            <p:cNvSpPr>
              <a:spLocks noChangeAspect="1"/>
            </p:cNvSpPr>
            <p:nvPr/>
          </p:nvSpPr>
          <p:spPr bwMode="auto">
            <a:xfrm rot="1238248">
              <a:off x="3168601" y="3823027"/>
              <a:ext cx="201168" cy="201168"/>
            </a:xfrm>
            <a:prstGeom prst="star5">
              <a:avLst/>
            </a:prstGeom>
            <a:solidFill>
              <a:schemeClr val="accent4"/>
            </a:solidFill>
            <a:ln w="12700" cap="sq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pic>
        <p:nvPicPr>
          <p:cNvPr id="19" name="Picture 18" descr="Right sidebar with vertically stacked trophys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3">
                <a:tint val="45000"/>
                <a:satMod val="400000"/>
              </a:schemeClr>
            </a:duotone>
            <a:lum bright="-10000"/>
          </a:blip>
          <a:stretch>
            <a:fillRect/>
          </a:stretch>
        </p:blipFill>
        <p:spPr>
          <a:xfrm>
            <a:off x="8396020" y="18288"/>
            <a:ext cx="704850" cy="6772275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08892" y="365760"/>
            <a:ext cx="7514494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8892" y="1828801"/>
            <a:ext cx="7514494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4752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1B7DB61-8EA6-4D1A-8E86-07EFDD900897}" type="datetimeFigureOut">
              <a:rPr lang="en-US" smtClean="0"/>
              <a:pPr/>
              <a:t>1/18/2018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31547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60124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6B95727-BEE3-4212-9A40-D34CD273CB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59195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4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accent4">
              <a:lumMod val="5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accent4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accent4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accent4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accent4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accent4">
              <a:lumMod val="50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accent4">
              <a:lumMod val="50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accent4">
              <a:lumMod val="50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accent4">
              <a:lumMod val="5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0E66842F-507C-4205-BD2B-6665F892854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sz="2000" dirty="0" smtClean="0"/>
              <a:t>IT FAIR, 2017-18</a:t>
            </a:r>
            <a:endParaRPr lang="en-US" sz="2000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691F56C2-BA46-45D7-86A5-C49B465496FA}"/>
              </a:ext>
            </a:extLst>
          </p:cNvPr>
          <p:cNvSpPr>
            <a:spLocks noGrp="1"/>
          </p:cNvSpPr>
          <p:nvPr>
            <p:ph type="subTitle" idx="26"/>
          </p:nvPr>
        </p:nvSpPr>
        <p:spPr/>
        <p:txBody>
          <a:bodyPr/>
          <a:lstStyle/>
          <a:p>
            <a:r>
              <a:rPr lang="en-US" dirty="0"/>
              <a:t>CERTIFICATE OF EXCELLENCE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BD8196AA-84C0-40C1-885E-D7DBC8D5CB6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/>
              <a:t>is hereby granted to: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59BE0563-B068-4436-BC51-B1541EB4E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034" y="3058510"/>
            <a:ext cx="7104994" cy="1306442"/>
          </a:xfrm>
        </p:spPr>
        <p:txBody>
          <a:bodyPr/>
          <a:lstStyle/>
          <a:p>
            <a:pPr algn="l"/>
            <a:r>
              <a:rPr lang="en-US" sz="4400" dirty="0" smtClean="0"/>
              <a:t>Mr./Mrs.</a:t>
            </a:r>
            <a:endParaRPr lang="en-US" sz="4400" dirty="0"/>
          </a:p>
        </p:txBody>
      </p:sp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95AE2299-20E9-4152-95EE-57B5E1ACE4B8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for outstanding performance </a:t>
            </a:r>
            <a:r>
              <a:rPr lang="en-US" dirty="0" smtClean="0"/>
              <a:t>in</a:t>
            </a:r>
          </a:p>
          <a:p>
            <a:r>
              <a:rPr lang="en-US" dirty="0" smtClean="0"/>
              <a:t>Communication Technology Quiz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="" xmlns:a16="http://schemas.microsoft.com/office/drawing/2014/main" id="{9ED00F6E-D64B-4816-8EEB-88095DEB3F07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 smtClean="0"/>
              <a:t>January </a:t>
            </a:r>
            <a:r>
              <a:rPr lang="en-US" dirty="0" smtClean="0"/>
              <a:t>20, </a:t>
            </a:r>
            <a:r>
              <a:rPr lang="en-US" dirty="0" smtClean="0"/>
              <a:t>2018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3D64F094-0AE5-460B-9978-3B097484492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 err="1" smtClean="0"/>
              <a:t>Krithika</a:t>
            </a:r>
            <a:r>
              <a:rPr lang="en-US" dirty="0" smtClean="0"/>
              <a:t>, </a:t>
            </a:r>
            <a:r>
              <a:rPr lang="en-US" dirty="0" err="1" smtClean="0"/>
              <a:t>Isha</a:t>
            </a:r>
            <a:r>
              <a:rPr lang="en-US" dirty="0" smtClean="0"/>
              <a:t>, </a:t>
            </a:r>
            <a:r>
              <a:rPr lang="en-US" dirty="0" err="1" smtClean="0"/>
              <a:t>Disha</a:t>
            </a:r>
            <a:r>
              <a:rPr lang="en-US" dirty="0" smtClean="0"/>
              <a:t>, </a:t>
            </a:r>
            <a:r>
              <a:rPr lang="en-US" dirty="0" err="1" smtClean="0"/>
              <a:t>Vaishnavi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495648681"/>
      </p:ext>
    </p:extLst>
  </p:cSld>
  <p:clrMapOvr>
    <a:masterClrMapping/>
  </p:clrMapOvr>
</p:sld>
</file>

<file path=ppt/theme/theme1.xml><?xml version="1.0" encoding="utf-8"?>
<a:theme xmlns:a="http://schemas.openxmlformats.org/drawingml/2006/main" name="tf03460504">
  <a:themeElements>
    <a:clrScheme name="Certificate of excellence for student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EAF2D3"/>
      </a:accent1>
      <a:accent2>
        <a:srgbClr val="DBEFC6"/>
      </a:accent2>
      <a:accent3>
        <a:srgbClr val="79C8D7"/>
      </a:accent3>
      <a:accent4>
        <a:srgbClr val="149BC5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Certificate of excellence for student.potx" id="{B01B5FBF-9E25-4BDE-A7FC-AA19BDAF359E}" vid="{6721A109-E958-41A8-A758-0CC9422480D0}"/>
    </a:ext>
  </a:extLst>
</a:theme>
</file>

<file path=ppt/theme/theme2.xml><?xml version="1.0" encoding="utf-8"?>
<a:theme xmlns:a="http://schemas.openxmlformats.org/drawingml/2006/main" name="Office Theme">
  <a:themeElements>
    <a:clrScheme name="Certificate of excellence for student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EAF2D3"/>
      </a:accent1>
      <a:accent2>
        <a:srgbClr val="DBEFC6"/>
      </a:accent2>
      <a:accent3>
        <a:srgbClr val="79C8D7"/>
      </a:accent3>
      <a:accent4>
        <a:srgbClr val="149BC5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ertificate of excellence for student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EAF2D3"/>
      </a:accent1>
      <a:accent2>
        <a:srgbClr val="DBEFC6"/>
      </a:accent2>
      <a:accent3>
        <a:srgbClr val="79C8D7"/>
      </a:accent3>
      <a:accent4>
        <a:srgbClr val="149BC5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tf03460504</Template>
  <TotalTime>4</TotalTime>
  <Words>34</Words>
  <PresentationFormat>Letter Paper (8.5x11 in)</PresentationFormat>
  <Paragraphs>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tf03460504</vt:lpstr>
      <vt:lpstr>Mr./Mrs.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Mr./Mrs.</dc:title>
  <dc:creator>DELL</dc:creator>
  <cp:lastModifiedBy>DELL</cp:lastModifiedBy>
  <cp:revision>2</cp:revision>
  <dcterms:created xsi:type="dcterms:W3CDTF">2018-01-13T07:13:12Z</dcterms:created>
  <dcterms:modified xsi:type="dcterms:W3CDTF">2018-01-18T16:26:12Z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